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463" r:id="rId2"/>
    <p:sldId id="477" r:id="rId3"/>
    <p:sldId id="478" r:id="rId4"/>
    <p:sldId id="480" r:id="rId5"/>
    <p:sldId id="481" r:id="rId6"/>
    <p:sldId id="506" r:id="rId7"/>
    <p:sldId id="482" r:id="rId8"/>
    <p:sldId id="483" r:id="rId9"/>
    <p:sldId id="484" r:id="rId10"/>
    <p:sldId id="485" r:id="rId11"/>
    <p:sldId id="486" r:id="rId12"/>
    <p:sldId id="487" r:id="rId13"/>
    <p:sldId id="488" r:id="rId14"/>
    <p:sldId id="489" r:id="rId15"/>
    <p:sldId id="490" r:id="rId16"/>
    <p:sldId id="491" r:id="rId17"/>
    <p:sldId id="492" r:id="rId18"/>
    <p:sldId id="493" r:id="rId19"/>
    <p:sldId id="505" r:id="rId20"/>
    <p:sldId id="494" r:id="rId21"/>
    <p:sldId id="495" r:id="rId22"/>
    <p:sldId id="496" r:id="rId23"/>
    <p:sldId id="497" r:id="rId24"/>
    <p:sldId id="498" r:id="rId25"/>
    <p:sldId id="499" r:id="rId26"/>
    <p:sldId id="500" r:id="rId27"/>
    <p:sldId id="476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 and Them" initials="UaT" lastIdx="1" clrIdx="0">
    <p:extLst>
      <p:ext uri="{19B8F6BF-5375-455C-9EA6-DF929625EA0E}">
        <p15:presenceInfo xmlns:p15="http://schemas.microsoft.com/office/powerpoint/2012/main" userId="48d74574e69806b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33CC"/>
    <a:srgbClr val="0D6D26"/>
    <a:srgbClr val="CCEC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196" autoAdjust="0"/>
    <p:restoredTop sz="94660"/>
  </p:normalViewPr>
  <p:slideViewPr>
    <p:cSldViewPr snapToGrid="0">
      <p:cViewPr varScale="1">
        <p:scale>
          <a:sx n="91" d="100"/>
          <a:sy n="91" d="100"/>
        </p:scale>
        <p:origin x="312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DD6CAB6-5441-4599-A8D4-D4E76FCB98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825DCF62-B398-476F-9E88-B213C19552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745F8648-0AC4-4D90-9871-5ABA98069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14.11.2022.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E5B37978-18FC-48C9-B30D-5F0F720AE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2C7BC8A0-2A16-423B-937E-095D605D7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67475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D61DBCC-C971-45FA-9EA1-2C8AFDA7C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0660943C-33C2-45D4-A5A5-EF583CCD74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8A186C5B-2312-4523-8069-0C5E43F844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14.11.2022.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186D24B6-859D-4111-8E17-CDA0A75E2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AAF0501D-A1E8-42A9-9581-0F1D54F9E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83353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id="{8BFF832B-F90F-441C-BDE6-073FC1A3A1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06A0C9CD-0A0A-4A25-B9D6-1E8A9E7A60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D93E8CBB-BFEA-4E4F-B868-DEC924AC87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14.11.2022.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445082C0-3A92-460B-8337-5853ABC69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D3B84FC0-4278-48E5-AB5A-B85EE4912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47420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50DEE01-12F0-4218-A670-C05737164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F9F56EFB-BCAC-46F0-88BB-00213CA35A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084A2E2C-61A4-4B17-AFDD-447C1ADD0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14.11.2022.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895E260F-3424-41EE-90DA-E09B6E5E4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774E739F-0A00-481C-808E-8EA1982E6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02546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BA38AEC-140B-41A3-83CE-EAD58C6E6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B5A20F4F-B3ED-400A-B24C-1414471F3A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0A1BAF0F-872D-4F6C-BD2B-535EA50CA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14.11.2022.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08916E41-8E75-406C-9E68-205450331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7A860865-0820-4D07-83EC-2DE124887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40062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FF400A4-EF7A-4EB3-A50C-1C9D46C2C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A3658BF5-7FC4-486D-9D6E-F28EBAD3B7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18176D8D-8622-4F6A-98A1-FFDB350BDF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CB8FF0E0-A96E-41FE-8994-7BC96C044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14.11.2022.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E3A05D16-C556-48C5-898E-BBA993205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F7A69F17-010E-4932-914B-A9E129DAD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13950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D8C8E65-0D63-429D-904C-11EA3CF1E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69E278DA-D9E4-4CA9-BB35-E2C1F552A4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E6E1C55E-3E0A-45CB-80B6-29B2B2CE09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F8B5F8F7-B6E9-4E20-A02C-0E07273917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88C3C540-9CD0-4695-B133-5A9F34CA1A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A4675D49-A2C9-47F8-B658-A0B5BCC64A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14.11.2022.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22D45190-C6E5-4B98-AF4C-670A83220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A928B831-D472-4E9B-BDF9-127C5B5BA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35810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F22DAB5-ECF8-4C8B-9284-9A768DDE5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9BDEFBF9-BFFE-4685-B8DB-08DF78327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14.11.2022.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48BDB420-698D-4FD6-9BCE-933C5BE5B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A64B4EF5-3D49-46A7-867F-7BF38A2C1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82175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18B522E8-94C3-497E-9515-2464F4EB4F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14.11.2022.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1E29E425-E355-4002-A1E9-FD1851CAD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5B217C31-9C02-48F3-A193-6E5B1187A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38331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71662CF-0945-4F8D-A889-F95805BCB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CDE1B38E-C61F-4162-BEF8-2D1F3408A4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805CB7DF-1634-4233-86F2-7AA36D2C3A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FD8CCF68-592E-4973-B04C-64EC759C17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14.11.2022.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8DA68B31-02DF-406E-AC7D-302C7C716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71A17FC2-55A1-48B3-978B-33BD5398B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7611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ADC7390-C9D2-4513-A57A-C9A272CAD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B6F32F34-B611-4B3D-B052-D735148E39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E161115B-474D-4633-BABE-90D7E32B9C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CD533EC9-5F15-4135-9402-DDB327BA8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14.11.2022.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1BE3D81E-FE89-411B-887D-0E513D11D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4EE1E0C0-36A8-4E85-8FC4-4E07C131D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98656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id="{83698655-B947-4CE6-9E56-FB3E567E4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46C3724C-2207-43DC-BC59-398DCF661D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5FB41622-4652-426C-8FBB-EE8B2A3408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1C541F-3958-4ACD-9A42-0DEFED04E85B}" type="datetimeFigureOut">
              <a:rPr lang="hr-HR" smtClean="0"/>
              <a:pPr/>
              <a:t>14.11.2022.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1A58F2BC-D5C8-49ED-8FB4-D39D29C814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71F7A62B-11DC-4C81-A486-6B7004460F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09703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5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5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s://www.e-sfera.hr/dodatni-digitalni-sadrzaji/ad6bdda6-8715-4891-97c7-fc25b9bcab20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e-sfera.hr/dodatni-digitalni-sadrzaji/be9ee644-6f63-4c15-8b00-f42d783ca4f8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68A4132F-DEC6-4332-A00C-A11AD4519B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64965EAE-E41A-435F-B993-07E824B6C9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" y="0"/>
            <a:ext cx="7539895" cy="6858000"/>
          </a:xfrm>
          <a:custGeom>
            <a:avLst/>
            <a:gdLst>
              <a:gd name="connsiteX0" fmla="*/ 7539895 w 7539895"/>
              <a:gd name="connsiteY0" fmla="*/ 6858000 h 6858000"/>
              <a:gd name="connsiteX1" fmla="*/ 0 w 7539895"/>
              <a:gd name="connsiteY1" fmla="*/ 6858000 h 6858000"/>
              <a:gd name="connsiteX2" fmla="*/ 0 w 7539895"/>
              <a:gd name="connsiteY2" fmla="*/ 0 h 6858000"/>
              <a:gd name="connsiteX3" fmla="*/ 4363741 w 7539895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39895" h="6858000">
                <a:moveTo>
                  <a:pt x="7539895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4363741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152F8994-E6D4-4311-9548-C3607BC436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7092985" cy="6858000"/>
          </a:xfrm>
          <a:custGeom>
            <a:avLst/>
            <a:gdLst>
              <a:gd name="connsiteX0" fmla="*/ 7092985 w 7092985"/>
              <a:gd name="connsiteY0" fmla="*/ 6858000 h 6858000"/>
              <a:gd name="connsiteX1" fmla="*/ 0 w 7092985"/>
              <a:gd name="connsiteY1" fmla="*/ 6858000 h 6858000"/>
              <a:gd name="connsiteX2" fmla="*/ 0 w 7092985"/>
              <a:gd name="connsiteY2" fmla="*/ 0 h 6858000"/>
              <a:gd name="connsiteX3" fmla="*/ 3916831 w 7092985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92985" h="6858000">
                <a:moveTo>
                  <a:pt x="7092985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3916831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896045-540C-4474-B698-188DB7FAF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76" y="805879"/>
            <a:ext cx="5858088" cy="1246669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br>
              <a:rPr lang="hr-HR" sz="2800" dirty="0"/>
            </a:br>
            <a:br>
              <a:rPr lang="hr-HR" sz="2800" dirty="0"/>
            </a:br>
            <a:br>
              <a:rPr lang="hr-HR" sz="2800" dirty="0"/>
            </a:br>
            <a:br>
              <a:rPr lang="hr-HR" sz="2800" dirty="0"/>
            </a:br>
            <a:br>
              <a:rPr lang="hr-HR" sz="2800" dirty="0"/>
            </a:br>
            <a:br>
              <a:rPr lang="hr-HR" sz="2800" dirty="0"/>
            </a:br>
            <a:r>
              <a:rPr lang="en-US" sz="2800" dirty="0"/>
              <a:t>Unit </a:t>
            </a:r>
            <a:r>
              <a:rPr lang="hr-HR" sz="2800" dirty="0"/>
              <a:t>3</a:t>
            </a:r>
            <a:r>
              <a:rPr lang="en-US" sz="2800" dirty="0"/>
              <a:t>: </a:t>
            </a:r>
            <a:r>
              <a:rPr lang="hr-HR" sz="2800" dirty="0" err="1"/>
              <a:t>Lesson</a:t>
            </a:r>
            <a:r>
              <a:rPr lang="hr-HR" sz="2800" dirty="0"/>
              <a:t> 9</a:t>
            </a:r>
            <a:br>
              <a:rPr lang="en-US" sz="2800" dirty="0"/>
            </a:br>
            <a:br>
              <a:rPr lang="en-US" sz="2800" dirty="0"/>
            </a:br>
            <a:br>
              <a:rPr lang="hr-HR" sz="2800" dirty="0"/>
            </a:br>
            <a:r>
              <a:rPr lang="hr-HR" sz="5300" dirty="0" err="1"/>
              <a:t>What’s</a:t>
            </a:r>
            <a:r>
              <a:rPr lang="hr-HR" sz="5300" dirty="0"/>
              <a:t> </a:t>
            </a:r>
            <a:r>
              <a:rPr lang="hr-HR" sz="5300" dirty="0" err="1"/>
              <a:t>your</a:t>
            </a:r>
            <a:r>
              <a:rPr lang="hr-HR" sz="5300" dirty="0"/>
              <a:t> </a:t>
            </a:r>
            <a:r>
              <a:rPr lang="hr-HR" sz="5300" dirty="0" err="1"/>
              <a:t>passion</a:t>
            </a:r>
            <a:r>
              <a:rPr lang="hr-HR" sz="5300" dirty="0"/>
              <a:t>?</a:t>
            </a:r>
            <a:r>
              <a:rPr lang="hr-HR" dirty="0"/>
              <a:t>	</a:t>
            </a:r>
            <a:br>
              <a:rPr lang="hr-HR" dirty="0"/>
            </a:br>
            <a:r>
              <a:rPr lang="en-US" dirty="0"/>
              <a:t> </a:t>
            </a:r>
            <a:r>
              <a:rPr lang="hr-HR" dirty="0"/>
              <a:t>	</a:t>
            </a:r>
            <a:br>
              <a:rPr lang="hr-HR" dirty="0"/>
            </a:br>
            <a:br>
              <a:rPr lang="hr-HR" dirty="0"/>
            </a:br>
            <a:endParaRPr lang="hr-HR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A7D4603-C1D1-449D-AF5B-D4A5A91E7B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979093" y="394546"/>
            <a:ext cx="3936488" cy="7380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8136" y="1329911"/>
            <a:ext cx="4083323" cy="5330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9645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9011B1D8-249D-410A-8B71-5D4517AF4C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68123"/>
            <a:ext cx="12192000" cy="5313245"/>
          </a:xfrm>
          <a:prstGeom prst="rect">
            <a:avLst/>
          </a:prstGeom>
        </p:spPr>
      </p:pic>
      <p:sp>
        <p:nvSpPr>
          <p:cNvPr id="2" name="Znak oduzimanja 1">
            <a:extLst>
              <a:ext uri="{FF2B5EF4-FFF2-40B4-BE49-F238E27FC236}">
                <a16:creationId xmlns:a16="http://schemas.microsoft.com/office/drawing/2014/main" id="{15AE05C5-895E-4569-9DC4-31499F6B4EBA}"/>
              </a:ext>
            </a:extLst>
          </p:cNvPr>
          <p:cNvSpPr/>
          <p:nvPr/>
        </p:nvSpPr>
        <p:spPr>
          <a:xfrm>
            <a:off x="124692" y="4793673"/>
            <a:ext cx="1510144" cy="45719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715C8876-2BCF-49EA-913F-A25E0FD59B77}"/>
              </a:ext>
            </a:extLst>
          </p:cNvPr>
          <p:cNvSpPr txBox="1"/>
          <p:nvPr/>
        </p:nvSpPr>
        <p:spPr>
          <a:xfrm>
            <a:off x="540326" y="4270453"/>
            <a:ext cx="12192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 err="1">
                <a:solidFill>
                  <a:srgbClr val="7030A0"/>
                </a:solidFill>
              </a:rPr>
              <a:t>Hello</a:t>
            </a:r>
            <a:r>
              <a:rPr lang="hr-HR" sz="2800" dirty="0">
                <a:solidFill>
                  <a:srgbClr val="7030A0"/>
                </a:solidFill>
              </a:rPr>
              <a:t>.</a:t>
            </a:r>
            <a:endParaRPr lang="hr-HR" dirty="0">
              <a:solidFill>
                <a:srgbClr val="7030A0"/>
              </a:solidFill>
            </a:endParaRPr>
          </a:p>
        </p:txBody>
      </p:sp>
      <p:sp>
        <p:nvSpPr>
          <p:cNvPr id="5" name="Znak oduzimanja 4">
            <a:extLst>
              <a:ext uri="{FF2B5EF4-FFF2-40B4-BE49-F238E27FC236}">
                <a16:creationId xmlns:a16="http://schemas.microsoft.com/office/drawing/2014/main" id="{9A07A81A-8FBC-422E-BC0D-3E84E8B7DFB7}"/>
              </a:ext>
            </a:extLst>
          </p:cNvPr>
          <p:cNvSpPr/>
          <p:nvPr/>
        </p:nvSpPr>
        <p:spPr>
          <a:xfrm>
            <a:off x="1330036" y="5361709"/>
            <a:ext cx="748146" cy="45719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6" name="Znak oduzimanja 5">
            <a:extLst>
              <a:ext uri="{FF2B5EF4-FFF2-40B4-BE49-F238E27FC236}">
                <a16:creationId xmlns:a16="http://schemas.microsoft.com/office/drawing/2014/main" id="{BDE5D501-906D-498E-B2A8-5206132358EF}"/>
              </a:ext>
            </a:extLst>
          </p:cNvPr>
          <p:cNvSpPr/>
          <p:nvPr/>
        </p:nvSpPr>
        <p:spPr>
          <a:xfrm>
            <a:off x="1330036" y="5850774"/>
            <a:ext cx="1343891" cy="78971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8" name="Znak oduzimanja 7">
            <a:extLst>
              <a:ext uri="{FF2B5EF4-FFF2-40B4-BE49-F238E27FC236}">
                <a16:creationId xmlns:a16="http://schemas.microsoft.com/office/drawing/2014/main" id="{B736436C-1F53-4DDB-9814-B949835A017B}"/>
              </a:ext>
            </a:extLst>
          </p:cNvPr>
          <p:cNvSpPr/>
          <p:nvPr/>
        </p:nvSpPr>
        <p:spPr>
          <a:xfrm>
            <a:off x="3006437" y="6292449"/>
            <a:ext cx="595746" cy="136060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97A4F51E-BCDF-45B4-9DED-8850B4B19AFD}"/>
              </a:ext>
            </a:extLst>
          </p:cNvPr>
          <p:cNvSpPr txBox="1"/>
          <p:nvPr/>
        </p:nvSpPr>
        <p:spPr>
          <a:xfrm>
            <a:off x="1392380" y="4821338"/>
            <a:ext cx="12192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 err="1">
                <a:solidFill>
                  <a:srgbClr val="7030A0"/>
                </a:solidFill>
              </a:rPr>
              <a:t>big</a:t>
            </a:r>
            <a:endParaRPr lang="hr-HR" dirty="0">
              <a:solidFill>
                <a:srgbClr val="7030A0"/>
              </a:solidFill>
            </a:endParaRPr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F28CA632-3488-4CAE-8BA9-B2EB2CF1C2BE}"/>
              </a:ext>
            </a:extLst>
          </p:cNvPr>
          <p:cNvSpPr txBox="1"/>
          <p:nvPr/>
        </p:nvSpPr>
        <p:spPr>
          <a:xfrm>
            <a:off x="1420089" y="5336056"/>
            <a:ext cx="15517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 err="1">
                <a:solidFill>
                  <a:srgbClr val="7030A0"/>
                </a:solidFill>
              </a:rPr>
              <a:t>Help</a:t>
            </a:r>
            <a:r>
              <a:rPr lang="hr-HR" sz="2800" dirty="0">
                <a:solidFill>
                  <a:srgbClr val="7030A0"/>
                </a:solidFill>
              </a:rPr>
              <a:t> me</a:t>
            </a:r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id="{E3BF38EB-C60F-405B-9818-13EBC37C0154}"/>
              </a:ext>
            </a:extLst>
          </p:cNvPr>
          <p:cNvSpPr txBox="1"/>
          <p:nvPr/>
        </p:nvSpPr>
        <p:spPr>
          <a:xfrm>
            <a:off x="3034146" y="5837259"/>
            <a:ext cx="7273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>
                <a:solidFill>
                  <a:srgbClr val="7030A0"/>
                </a:solidFill>
              </a:rPr>
              <a:t>35.</a:t>
            </a:r>
            <a:endParaRPr lang="hr-HR" dirty="0">
              <a:solidFill>
                <a:srgbClr val="7030A0"/>
              </a:solidFill>
            </a:endParaRPr>
          </a:p>
        </p:txBody>
      </p:sp>
      <p:pic>
        <p:nvPicPr>
          <p:cNvPr id="7" name="23-track_23_-_help_us__detective__part_1 (1)">
            <a:hlinkClick r:id="" action="ppaction://media"/>
            <a:extLst>
              <a:ext uri="{FF2B5EF4-FFF2-40B4-BE49-F238E27FC236}">
                <a16:creationId xmlns:a16="http://schemas.microsoft.com/office/drawing/2014/main" id="{B98275BB-D0BA-8F06-C1CE-8425D20FCB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71082" y="5907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130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00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 animBg="1"/>
      <p:bldP spid="4" grpId="0"/>
      <p:bldP spid="5" grpId="0" animBg="1"/>
      <p:bldP spid="6" grpId="0" animBg="1"/>
      <p:bldP spid="8" grpId="0" animBg="1"/>
      <p:bldP spid="10" grpId="0"/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>
            <a:extLst>
              <a:ext uri="{FF2B5EF4-FFF2-40B4-BE49-F238E27FC236}">
                <a16:creationId xmlns:a16="http://schemas.microsoft.com/office/drawing/2014/main" id="{E86B2B23-DB3C-4CE0-88D5-D010C0B695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61759"/>
            <a:ext cx="12192000" cy="4734481"/>
          </a:xfrm>
          <a:prstGeom prst="rect">
            <a:avLst/>
          </a:prstGeom>
        </p:spPr>
      </p:pic>
      <p:sp>
        <p:nvSpPr>
          <p:cNvPr id="5" name="TekstniOkvir 4">
            <a:extLst>
              <a:ext uri="{FF2B5EF4-FFF2-40B4-BE49-F238E27FC236}">
                <a16:creationId xmlns:a16="http://schemas.microsoft.com/office/drawing/2014/main" id="{D3FB52D0-4570-48DD-8763-69717741147F}"/>
              </a:ext>
            </a:extLst>
          </p:cNvPr>
          <p:cNvSpPr txBox="1"/>
          <p:nvPr/>
        </p:nvSpPr>
        <p:spPr>
          <a:xfrm>
            <a:off x="3616035" y="2469363"/>
            <a:ext cx="6650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>
                <a:solidFill>
                  <a:srgbClr val="7030A0"/>
                </a:solidFill>
              </a:rPr>
              <a:t>F</a:t>
            </a:r>
            <a:endParaRPr lang="hr-HR" dirty="0">
              <a:solidFill>
                <a:srgbClr val="7030A0"/>
              </a:solidFill>
            </a:endParaRP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62F21AAB-AC86-42EE-B911-CDD9C1606968}"/>
              </a:ext>
            </a:extLst>
          </p:cNvPr>
          <p:cNvSpPr txBox="1"/>
          <p:nvPr/>
        </p:nvSpPr>
        <p:spPr>
          <a:xfrm>
            <a:off x="4668979" y="2980828"/>
            <a:ext cx="6650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>
                <a:solidFill>
                  <a:srgbClr val="7030A0"/>
                </a:solidFill>
              </a:rPr>
              <a:t>T</a:t>
            </a:r>
            <a:endParaRPr lang="hr-HR" dirty="0">
              <a:solidFill>
                <a:srgbClr val="7030A0"/>
              </a:solidFill>
            </a:endParaRP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1E8C14A3-C9E2-4748-A785-82A71869E1AF}"/>
              </a:ext>
            </a:extLst>
          </p:cNvPr>
          <p:cNvSpPr txBox="1"/>
          <p:nvPr/>
        </p:nvSpPr>
        <p:spPr>
          <a:xfrm>
            <a:off x="3837706" y="3504048"/>
            <a:ext cx="6650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>
                <a:solidFill>
                  <a:srgbClr val="7030A0"/>
                </a:solidFill>
              </a:rPr>
              <a:t> F</a:t>
            </a:r>
            <a:endParaRPr lang="hr-HR" dirty="0">
              <a:solidFill>
                <a:srgbClr val="7030A0"/>
              </a:solidFill>
            </a:endParaRP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51D4A926-62BF-4BFD-8C4E-04BB1D5E6365}"/>
              </a:ext>
            </a:extLst>
          </p:cNvPr>
          <p:cNvSpPr txBox="1"/>
          <p:nvPr/>
        </p:nvSpPr>
        <p:spPr>
          <a:xfrm>
            <a:off x="5333998" y="4023811"/>
            <a:ext cx="6650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>
                <a:solidFill>
                  <a:srgbClr val="7030A0"/>
                </a:solidFill>
              </a:rPr>
              <a:t>T</a:t>
            </a:r>
            <a:endParaRPr lang="hr-HR" dirty="0">
              <a:solidFill>
                <a:srgbClr val="7030A0"/>
              </a:solidFill>
            </a:endParaRP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7BFE4F52-3ADF-4C3D-8526-0FCD9FE085F5}"/>
              </a:ext>
            </a:extLst>
          </p:cNvPr>
          <p:cNvSpPr txBox="1"/>
          <p:nvPr/>
        </p:nvSpPr>
        <p:spPr>
          <a:xfrm>
            <a:off x="3588325" y="4538734"/>
            <a:ext cx="6650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>
                <a:solidFill>
                  <a:srgbClr val="7030A0"/>
                </a:solidFill>
              </a:rPr>
              <a:t>F</a:t>
            </a:r>
            <a:endParaRPr lang="hr-HR" dirty="0">
              <a:solidFill>
                <a:srgbClr val="7030A0"/>
              </a:solidFill>
            </a:endParaRPr>
          </a:p>
        </p:txBody>
      </p:sp>
      <p:pic>
        <p:nvPicPr>
          <p:cNvPr id="2" name="23-track_23_-_help_us__detective__part_2">
            <a:hlinkClick r:id="" action="ppaction://media"/>
            <a:extLst>
              <a:ext uri="{FF2B5EF4-FFF2-40B4-BE49-F238E27FC236}">
                <a16:creationId xmlns:a16="http://schemas.microsoft.com/office/drawing/2014/main" id="{A5D9D038-A252-586D-5419-0AAB0DDDDE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99963" y="2371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342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62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7" grpId="0"/>
      <p:bldP spid="8" grpId="0"/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D3E2488F-0FC9-45C9-973C-267B256CF0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67974"/>
            <a:ext cx="12192000" cy="6290026"/>
          </a:xfrm>
          <a:prstGeom prst="rect">
            <a:avLst/>
          </a:prstGeom>
        </p:spPr>
      </p:pic>
      <p:sp>
        <p:nvSpPr>
          <p:cNvPr id="5" name="Elipsa 4">
            <a:extLst>
              <a:ext uri="{FF2B5EF4-FFF2-40B4-BE49-F238E27FC236}">
                <a16:creationId xmlns:a16="http://schemas.microsoft.com/office/drawing/2014/main" id="{133681EC-17C1-452C-9512-644B4FBD86E9}"/>
              </a:ext>
            </a:extLst>
          </p:cNvPr>
          <p:cNvSpPr/>
          <p:nvPr/>
        </p:nvSpPr>
        <p:spPr>
          <a:xfrm>
            <a:off x="2777732" y="2405418"/>
            <a:ext cx="1330244" cy="528852"/>
          </a:xfrm>
          <a:prstGeom prst="ellipse">
            <a:avLst/>
          </a:prstGeom>
          <a:noFill/>
          <a:ln w="190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6" name="Elipsa 5">
            <a:extLst>
              <a:ext uri="{FF2B5EF4-FFF2-40B4-BE49-F238E27FC236}">
                <a16:creationId xmlns:a16="http://schemas.microsoft.com/office/drawing/2014/main" id="{FEB7059A-F848-459D-A875-C55C2CAB8ADD}"/>
              </a:ext>
            </a:extLst>
          </p:cNvPr>
          <p:cNvSpPr/>
          <p:nvPr/>
        </p:nvSpPr>
        <p:spPr>
          <a:xfrm>
            <a:off x="962580" y="3415352"/>
            <a:ext cx="1094508" cy="501555"/>
          </a:xfrm>
          <a:prstGeom prst="ellipse">
            <a:avLst/>
          </a:prstGeom>
          <a:noFill/>
          <a:ln w="190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7" name="Elipsa 6">
            <a:extLst>
              <a:ext uri="{FF2B5EF4-FFF2-40B4-BE49-F238E27FC236}">
                <a16:creationId xmlns:a16="http://schemas.microsoft.com/office/drawing/2014/main" id="{57B5F2F2-7EA7-4111-A988-1001AA62F3E2}"/>
              </a:ext>
            </a:extLst>
          </p:cNvPr>
          <p:cNvSpPr/>
          <p:nvPr/>
        </p:nvSpPr>
        <p:spPr>
          <a:xfrm>
            <a:off x="4756657" y="4519413"/>
            <a:ext cx="1589551" cy="366486"/>
          </a:xfrm>
          <a:prstGeom prst="ellipse">
            <a:avLst/>
          </a:prstGeom>
          <a:noFill/>
          <a:ln w="190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8" name="Elipsa 7">
            <a:extLst>
              <a:ext uri="{FF2B5EF4-FFF2-40B4-BE49-F238E27FC236}">
                <a16:creationId xmlns:a16="http://schemas.microsoft.com/office/drawing/2014/main" id="{943F70D2-FC09-43E5-9F8A-CC2A5FFCA4CD}"/>
              </a:ext>
            </a:extLst>
          </p:cNvPr>
          <p:cNvSpPr/>
          <p:nvPr/>
        </p:nvSpPr>
        <p:spPr>
          <a:xfrm>
            <a:off x="4971989" y="5424508"/>
            <a:ext cx="3170418" cy="512268"/>
          </a:xfrm>
          <a:prstGeom prst="ellipse">
            <a:avLst/>
          </a:prstGeom>
          <a:noFill/>
          <a:ln w="190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9" name="Elipsa 8">
            <a:extLst>
              <a:ext uri="{FF2B5EF4-FFF2-40B4-BE49-F238E27FC236}">
                <a16:creationId xmlns:a16="http://schemas.microsoft.com/office/drawing/2014/main" id="{074149AC-9EFE-4828-A348-E287AF0D2828}"/>
              </a:ext>
            </a:extLst>
          </p:cNvPr>
          <p:cNvSpPr/>
          <p:nvPr/>
        </p:nvSpPr>
        <p:spPr>
          <a:xfrm>
            <a:off x="5069797" y="6358902"/>
            <a:ext cx="4019611" cy="512268"/>
          </a:xfrm>
          <a:prstGeom prst="ellipse">
            <a:avLst/>
          </a:prstGeom>
          <a:noFill/>
          <a:ln w="190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2" name="23-track_23_-_help_us__detective__part_3">
            <a:hlinkClick r:id="" action="ppaction://media"/>
            <a:extLst>
              <a:ext uri="{FF2B5EF4-FFF2-40B4-BE49-F238E27FC236}">
                <a16:creationId xmlns:a16="http://schemas.microsoft.com/office/drawing/2014/main" id="{C98678F1-D2F8-860D-DD5C-C81AFBC8CD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67189" y="2631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12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25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D16AA849-236C-4310-905B-DCF3916F81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228" y="1233181"/>
            <a:ext cx="11955543" cy="4391638"/>
          </a:xfrm>
          <a:prstGeom prst="rect">
            <a:avLst/>
          </a:prstGeom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664AA488-8361-4750-B24D-0720BA53EB6E}"/>
              </a:ext>
            </a:extLst>
          </p:cNvPr>
          <p:cNvSpPr txBox="1"/>
          <p:nvPr/>
        </p:nvSpPr>
        <p:spPr>
          <a:xfrm>
            <a:off x="2442327" y="2851502"/>
            <a:ext cx="3964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>
                <a:solidFill>
                  <a:srgbClr val="7030A0"/>
                </a:solidFill>
              </a:rPr>
              <a:t>2</a:t>
            </a:r>
            <a:endParaRPr lang="hr-HR" dirty="0">
              <a:solidFill>
                <a:srgbClr val="7030A0"/>
              </a:solidFill>
            </a:endParaRP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F3B00310-F17E-4381-8E68-6174C79E314D}"/>
              </a:ext>
            </a:extLst>
          </p:cNvPr>
          <p:cNvSpPr txBox="1"/>
          <p:nvPr/>
        </p:nvSpPr>
        <p:spPr>
          <a:xfrm>
            <a:off x="2428678" y="3371611"/>
            <a:ext cx="3964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>
                <a:solidFill>
                  <a:srgbClr val="7030A0"/>
                </a:solidFill>
              </a:rPr>
              <a:t>5</a:t>
            </a:r>
            <a:endParaRPr lang="hr-HR" dirty="0">
              <a:solidFill>
                <a:srgbClr val="7030A0"/>
              </a:solidFill>
            </a:endParaRP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D7F92980-3384-4F90-8FF8-E1558AD6DAA6}"/>
              </a:ext>
            </a:extLst>
          </p:cNvPr>
          <p:cNvSpPr txBox="1"/>
          <p:nvPr/>
        </p:nvSpPr>
        <p:spPr>
          <a:xfrm>
            <a:off x="2396523" y="3886702"/>
            <a:ext cx="3964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>
                <a:solidFill>
                  <a:srgbClr val="7030A0"/>
                </a:solidFill>
              </a:rPr>
              <a:t>1</a:t>
            </a:r>
            <a:endParaRPr lang="hr-HR" dirty="0">
              <a:solidFill>
                <a:srgbClr val="7030A0"/>
              </a:solidFill>
            </a:endParaRP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B35023AB-9A2A-4CE0-BA59-CD95A9ECB54F}"/>
              </a:ext>
            </a:extLst>
          </p:cNvPr>
          <p:cNvSpPr txBox="1"/>
          <p:nvPr/>
        </p:nvSpPr>
        <p:spPr>
          <a:xfrm>
            <a:off x="2426908" y="4408319"/>
            <a:ext cx="3964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>
                <a:solidFill>
                  <a:srgbClr val="7030A0"/>
                </a:solidFill>
              </a:rPr>
              <a:t>3</a:t>
            </a:r>
            <a:endParaRPr lang="hr-HR" dirty="0">
              <a:solidFill>
                <a:srgbClr val="7030A0"/>
              </a:solidFill>
            </a:endParaRP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C5CDC1A1-40CE-4C03-885F-1AD114F6F6DF}"/>
              </a:ext>
            </a:extLst>
          </p:cNvPr>
          <p:cNvSpPr txBox="1"/>
          <p:nvPr/>
        </p:nvSpPr>
        <p:spPr>
          <a:xfrm>
            <a:off x="2442326" y="4927023"/>
            <a:ext cx="3964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>
                <a:solidFill>
                  <a:srgbClr val="7030A0"/>
                </a:solidFill>
              </a:rPr>
              <a:t>4</a:t>
            </a:r>
            <a:endParaRPr lang="hr-HR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453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78A67AE2-6BD1-45DE-9467-2BDBF1A973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9436"/>
            <a:ext cx="12192000" cy="575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776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niOkvir 2">
            <a:extLst>
              <a:ext uri="{FF2B5EF4-FFF2-40B4-BE49-F238E27FC236}">
                <a16:creationId xmlns:a16="http://schemas.microsoft.com/office/drawing/2014/main" id="{2BC209A5-5F93-44A7-A455-0A746550DF63}"/>
              </a:ext>
            </a:extLst>
          </p:cNvPr>
          <p:cNvSpPr txBox="1"/>
          <p:nvPr/>
        </p:nvSpPr>
        <p:spPr>
          <a:xfrm>
            <a:off x="244783" y="118391"/>
            <a:ext cx="4257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err="1">
                <a:solidFill>
                  <a:srgbClr val="7030A0"/>
                </a:solidFill>
              </a:rPr>
              <a:t>Workbook</a:t>
            </a:r>
            <a:r>
              <a:rPr lang="hr-HR" sz="2400" dirty="0">
                <a:solidFill>
                  <a:srgbClr val="7030A0"/>
                </a:solidFill>
              </a:rPr>
              <a:t>, p. 41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A80BF01E-E641-496C-B602-5F14558F00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2419" y="643830"/>
            <a:ext cx="9418573" cy="6214170"/>
          </a:xfrm>
          <a:prstGeom prst="rect">
            <a:avLst/>
          </a:prstGeom>
        </p:spPr>
      </p:pic>
      <p:sp>
        <p:nvSpPr>
          <p:cNvPr id="2" name="Pravokutnik: zaobljeni kutovi 1">
            <a:extLst>
              <a:ext uri="{FF2B5EF4-FFF2-40B4-BE49-F238E27FC236}">
                <a16:creationId xmlns:a16="http://schemas.microsoft.com/office/drawing/2014/main" id="{0C061B6F-79EA-4685-A52A-1B76EE447A48}"/>
              </a:ext>
            </a:extLst>
          </p:cNvPr>
          <p:cNvSpPr/>
          <p:nvPr/>
        </p:nvSpPr>
        <p:spPr>
          <a:xfrm>
            <a:off x="5009326" y="2808883"/>
            <a:ext cx="2073489" cy="270400"/>
          </a:xfrm>
          <a:prstGeom prst="round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6" name="Pravokutnik: zaobljeni kutovi 5">
            <a:extLst>
              <a:ext uri="{FF2B5EF4-FFF2-40B4-BE49-F238E27FC236}">
                <a16:creationId xmlns:a16="http://schemas.microsoft.com/office/drawing/2014/main" id="{85C6AC72-0A7C-4FFD-BC49-5070CF941EB8}"/>
              </a:ext>
            </a:extLst>
          </p:cNvPr>
          <p:cNvSpPr/>
          <p:nvPr/>
        </p:nvSpPr>
        <p:spPr>
          <a:xfrm>
            <a:off x="2821222" y="5418161"/>
            <a:ext cx="329116" cy="1296537"/>
          </a:xfrm>
          <a:prstGeom prst="round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7" name="Pravokutnik: zaobljeni kutovi 6">
            <a:extLst>
              <a:ext uri="{FF2B5EF4-FFF2-40B4-BE49-F238E27FC236}">
                <a16:creationId xmlns:a16="http://schemas.microsoft.com/office/drawing/2014/main" id="{0C4AD6F1-20F8-4549-815F-C3C8E458140F}"/>
              </a:ext>
            </a:extLst>
          </p:cNvPr>
          <p:cNvSpPr/>
          <p:nvPr/>
        </p:nvSpPr>
        <p:spPr>
          <a:xfrm>
            <a:off x="7553500" y="3821372"/>
            <a:ext cx="329116" cy="1596789"/>
          </a:xfrm>
          <a:prstGeom prst="round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8" name="Pravokutnik: zaobljeni kutovi 7">
            <a:extLst>
              <a:ext uri="{FF2B5EF4-FFF2-40B4-BE49-F238E27FC236}">
                <a16:creationId xmlns:a16="http://schemas.microsoft.com/office/drawing/2014/main" id="{C4E5BEC7-686C-4E40-8D3C-00F251E2B035}"/>
              </a:ext>
            </a:extLst>
          </p:cNvPr>
          <p:cNvSpPr/>
          <p:nvPr/>
        </p:nvSpPr>
        <p:spPr>
          <a:xfrm>
            <a:off x="7123572" y="2825086"/>
            <a:ext cx="329116" cy="2906973"/>
          </a:xfrm>
          <a:prstGeom prst="round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9" name="Pravokutnik: zaobljeni kutovi 8">
            <a:extLst>
              <a:ext uri="{FF2B5EF4-FFF2-40B4-BE49-F238E27FC236}">
                <a16:creationId xmlns:a16="http://schemas.microsoft.com/office/drawing/2014/main" id="{04DEB77C-0479-4134-AD03-AA650CE573AB}"/>
              </a:ext>
            </a:extLst>
          </p:cNvPr>
          <p:cNvSpPr/>
          <p:nvPr/>
        </p:nvSpPr>
        <p:spPr>
          <a:xfrm>
            <a:off x="3314238" y="3047719"/>
            <a:ext cx="329116" cy="3666979"/>
          </a:xfrm>
          <a:prstGeom prst="round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0" name="Pravokutnik: zaobljeni kutovi 9">
            <a:extLst>
              <a:ext uri="{FF2B5EF4-FFF2-40B4-BE49-F238E27FC236}">
                <a16:creationId xmlns:a16="http://schemas.microsoft.com/office/drawing/2014/main" id="{2C760A36-8597-4141-A3E6-E0A260362364}"/>
              </a:ext>
            </a:extLst>
          </p:cNvPr>
          <p:cNvSpPr/>
          <p:nvPr/>
        </p:nvSpPr>
        <p:spPr>
          <a:xfrm>
            <a:off x="3745277" y="4804012"/>
            <a:ext cx="329116" cy="1910686"/>
          </a:xfrm>
          <a:prstGeom prst="round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cxnSp>
        <p:nvCxnSpPr>
          <p:cNvPr id="13" name="Ravni poveznik sa strelicom 12">
            <a:extLst>
              <a:ext uri="{FF2B5EF4-FFF2-40B4-BE49-F238E27FC236}">
                <a16:creationId xmlns:a16="http://schemas.microsoft.com/office/drawing/2014/main" id="{98B8B766-877C-4942-96B7-2C3A1D27DED6}"/>
              </a:ext>
            </a:extLst>
          </p:cNvPr>
          <p:cNvCxnSpPr>
            <a:cxnSpLocks/>
          </p:cNvCxnSpPr>
          <p:nvPr/>
        </p:nvCxnSpPr>
        <p:spPr>
          <a:xfrm>
            <a:off x="3848669" y="3289110"/>
            <a:ext cx="3930555" cy="304345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avni poveznik sa strelicom 14">
            <a:extLst>
              <a:ext uri="{FF2B5EF4-FFF2-40B4-BE49-F238E27FC236}">
                <a16:creationId xmlns:a16="http://schemas.microsoft.com/office/drawing/2014/main" id="{8960633D-E4CB-47D5-9DB5-CAF58B5A9BCB}"/>
              </a:ext>
            </a:extLst>
          </p:cNvPr>
          <p:cNvCxnSpPr>
            <a:cxnSpLocks/>
          </p:cNvCxnSpPr>
          <p:nvPr/>
        </p:nvCxnSpPr>
        <p:spPr>
          <a:xfrm>
            <a:off x="3856628" y="2963838"/>
            <a:ext cx="3995486" cy="310259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Ravni poveznik sa strelicom 20">
            <a:extLst>
              <a:ext uri="{FF2B5EF4-FFF2-40B4-BE49-F238E27FC236}">
                <a16:creationId xmlns:a16="http://schemas.microsoft.com/office/drawing/2014/main" id="{7ED90CF1-771B-4609-B473-A79984CCC2A2}"/>
              </a:ext>
            </a:extLst>
          </p:cNvPr>
          <p:cNvCxnSpPr>
            <a:cxnSpLocks/>
          </p:cNvCxnSpPr>
          <p:nvPr/>
        </p:nvCxnSpPr>
        <p:spPr>
          <a:xfrm>
            <a:off x="4680630" y="4606119"/>
            <a:ext cx="924426" cy="76197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Pravokutnik: zaobljeni kutovi 23">
            <a:extLst>
              <a:ext uri="{FF2B5EF4-FFF2-40B4-BE49-F238E27FC236}">
                <a16:creationId xmlns:a16="http://schemas.microsoft.com/office/drawing/2014/main" id="{9931E49E-7B8E-455C-AA25-6F8A995EB139}"/>
              </a:ext>
            </a:extLst>
          </p:cNvPr>
          <p:cNvSpPr/>
          <p:nvPr/>
        </p:nvSpPr>
        <p:spPr>
          <a:xfrm>
            <a:off x="4967563" y="4481014"/>
            <a:ext cx="329116" cy="2233683"/>
          </a:xfrm>
          <a:prstGeom prst="round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25335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animBg="1"/>
      <p:bldP spid="6" grpId="0" animBg="1"/>
      <p:bldP spid="7" grpId="0" animBg="1"/>
      <p:bldP spid="8" grpId="0" animBg="1"/>
      <p:bldP spid="9" grpId="0" animBg="1"/>
      <p:bldP spid="10" grpId="0" animBg="1"/>
      <p:bldP spid="2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207A18CA-8B05-45D7-83D3-51470567CC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42851"/>
            <a:ext cx="12192000" cy="3772298"/>
          </a:xfrm>
          <a:prstGeom prst="rect">
            <a:avLst/>
          </a:prstGeom>
        </p:spPr>
      </p:pic>
      <p:sp>
        <p:nvSpPr>
          <p:cNvPr id="2" name="TekstniOkvir 1">
            <a:extLst>
              <a:ext uri="{FF2B5EF4-FFF2-40B4-BE49-F238E27FC236}">
                <a16:creationId xmlns:a16="http://schemas.microsoft.com/office/drawing/2014/main" id="{E5B7A4F9-02F4-49CA-B7D6-258CFD0C18C3}"/>
              </a:ext>
            </a:extLst>
          </p:cNvPr>
          <p:cNvSpPr txBox="1"/>
          <p:nvPr/>
        </p:nvSpPr>
        <p:spPr>
          <a:xfrm>
            <a:off x="4479978" y="4893376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dirty="0">
                <a:solidFill>
                  <a:srgbClr val="7030A0"/>
                </a:solidFill>
              </a:rPr>
              <a:t>2</a:t>
            </a:r>
            <a:endParaRPr lang="hr-HR" dirty="0">
              <a:solidFill>
                <a:srgbClr val="7030A0"/>
              </a:solidFill>
            </a:endParaRP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2BD77E74-F2B8-4E3D-97DA-57EF3D48BDCD}"/>
              </a:ext>
            </a:extLst>
          </p:cNvPr>
          <p:cNvSpPr txBox="1"/>
          <p:nvPr/>
        </p:nvSpPr>
        <p:spPr>
          <a:xfrm>
            <a:off x="4517093" y="4090339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dirty="0">
                <a:solidFill>
                  <a:srgbClr val="7030A0"/>
                </a:solidFill>
              </a:rPr>
              <a:t>3</a:t>
            </a:r>
            <a:endParaRPr lang="hr-HR" dirty="0">
              <a:solidFill>
                <a:srgbClr val="7030A0"/>
              </a:solidFill>
            </a:endParaRP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792B1D4B-245E-4482-BB38-4BEB860FB622}"/>
              </a:ext>
            </a:extLst>
          </p:cNvPr>
          <p:cNvSpPr txBox="1"/>
          <p:nvPr/>
        </p:nvSpPr>
        <p:spPr>
          <a:xfrm>
            <a:off x="4453921" y="3674429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dirty="0">
                <a:solidFill>
                  <a:srgbClr val="7030A0"/>
                </a:solidFill>
              </a:rPr>
              <a:t>4</a:t>
            </a:r>
            <a:endParaRPr lang="hr-HR" dirty="0">
              <a:solidFill>
                <a:srgbClr val="7030A0"/>
              </a:solidFill>
            </a:endParaRP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86568F12-ABB4-416E-B47E-045E378F2123}"/>
              </a:ext>
            </a:extLst>
          </p:cNvPr>
          <p:cNvSpPr txBox="1"/>
          <p:nvPr/>
        </p:nvSpPr>
        <p:spPr>
          <a:xfrm>
            <a:off x="4520922" y="4445359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dirty="0">
                <a:solidFill>
                  <a:srgbClr val="7030A0"/>
                </a:solidFill>
              </a:rPr>
              <a:t>5</a:t>
            </a:r>
            <a:endParaRPr lang="hr-HR" dirty="0">
              <a:solidFill>
                <a:srgbClr val="7030A0"/>
              </a:solidFill>
            </a:endParaRP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FA80A2E4-08BC-418F-B307-2A95CB1CFA40}"/>
              </a:ext>
            </a:extLst>
          </p:cNvPr>
          <p:cNvSpPr txBox="1"/>
          <p:nvPr/>
        </p:nvSpPr>
        <p:spPr>
          <a:xfrm>
            <a:off x="4417729" y="2893263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dirty="0">
                <a:solidFill>
                  <a:srgbClr val="7030A0"/>
                </a:solidFill>
              </a:rPr>
              <a:t>6</a:t>
            </a: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49B9AAA5-A62D-4CB1-8E32-71F5FB44E585}"/>
              </a:ext>
            </a:extLst>
          </p:cNvPr>
          <p:cNvSpPr txBox="1"/>
          <p:nvPr/>
        </p:nvSpPr>
        <p:spPr>
          <a:xfrm>
            <a:off x="4417729" y="2086814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dirty="0">
                <a:solidFill>
                  <a:srgbClr val="7030A0"/>
                </a:solidFill>
              </a:rPr>
              <a:t>7</a:t>
            </a:r>
            <a:endParaRPr lang="hr-HR" dirty="0">
              <a:solidFill>
                <a:srgbClr val="7030A0"/>
              </a:solidFill>
            </a:endParaRP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AF13FC25-375B-4403-A433-FCD119623F95}"/>
              </a:ext>
            </a:extLst>
          </p:cNvPr>
          <p:cNvSpPr txBox="1"/>
          <p:nvPr/>
        </p:nvSpPr>
        <p:spPr>
          <a:xfrm>
            <a:off x="4417729" y="2463705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dirty="0">
                <a:solidFill>
                  <a:srgbClr val="7030A0"/>
                </a:solidFill>
              </a:rPr>
              <a:t>8</a:t>
            </a:r>
            <a:endParaRPr lang="hr-HR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425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E28D1A0F-4767-4268-A1AE-77B0CF5665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5140"/>
            <a:ext cx="12192000" cy="4807719"/>
          </a:xfrm>
          <a:prstGeom prst="rect">
            <a:avLst/>
          </a:prstGeom>
        </p:spPr>
      </p:pic>
      <p:sp>
        <p:nvSpPr>
          <p:cNvPr id="2" name="TekstniOkvir 1">
            <a:extLst>
              <a:ext uri="{FF2B5EF4-FFF2-40B4-BE49-F238E27FC236}">
                <a16:creationId xmlns:a16="http://schemas.microsoft.com/office/drawing/2014/main" id="{9EF42A8C-0883-4114-A76F-AEF5BF408987}"/>
              </a:ext>
            </a:extLst>
          </p:cNvPr>
          <p:cNvSpPr txBox="1"/>
          <p:nvPr/>
        </p:nvSpPr>
        <p:spPr>
          <a:xfrm>
            <a:off x="2470244" y="2967334"/>
            <a:ext cx="1733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i="1" dirty="0" err="1">
                <a:solidFill>
                  <a:srgbClr val="7030A0"/>
                </a:solidFill>
              </a:rPr>
              <a:t>takes</a:t>
            </a:r>
            <a:endParaRPr lang="hr-HR" i="1" dirty="0">
              <a:solidFill>
                <a:srgbClr val="7030A0"/>
              </a:solidFill>
            </a:endParaRPr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295267AB-45DE-4C31-B1FF-C637BE9032F0}"/>
              </a:ext>
            </a:extLst>
          </p:cNvPr>
          <p:cNvSpPr txBox="1"/>
          <p:nvPr/>
        </p:nvSpPr>
        <p:spPr>
          <a:xfrm>
            <a:off x="2240507" y="4743817"/>
            <a:ext cx="1733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i="1" dirty="0" err="1">
                <a:solidFill>
                  <a:srgbClr val="7030A0"/>
                </a:solidFill>
              </a:rPr>
              <a:t>helps</a:t>
            </a:r>
            <a:endParaRPr lang="hr-HR" i="1" dirty="0">
              <a:solidFill>
                <a:srgbClr val="7030A0"/>
              </a:solidFill>
            </a:endParaRP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B141FDFD-D307-4D17-9CDE-61488481BC51}"/>
              </a:ext>
            </a:extLst>
          </p:cNvPr>
          <p:cNvSpPr txBox="1"/>
          <p:nvPr/>
        </p:nvSpPr>
        <p:spPr>
          <a:xfrm>
            <a:off x="2240507" y="4309448"/>
            <a:ext cx="1733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i="1" dirty="0" err="1">
                <a:solidFill>
                  <a:srgbClr val="7030A0"/>
                </a:solidFill>
              </a:rPr>
              <a:t>works</a:t>
            </a:r>
            <a:endParaRPr lang="hr-HR" i="1" dirty="0">
              <a:solidFill>
                <a:srgbClr val="7030A0"/>
              </a:solidFill>
            </a:endParaRP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249DFD00-A30B-4799-A533-95BC1F0DD834}"/>
              </a:ext>
            </a:extLst>
          </p:cNvPr>
          <p:cNvSpPr txBox="1"/>
          <p:nvPr/>
        </p:nvSpPr>
        <p:spPr>
          <a:xfrm>
            <a:off x="2240507" y="3858103"/>
            <a:ext cx="1733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i="1" dirty="0" err="1">
                <a:solidFill>
                  <a:srgbClr val="7030A0"/>
                </a:solidFill>
              </a:rPr>
              <a:t>teaches</a:t>
            </a:r>
            <a:endParaRPr lang="hr-HR" i="1" dirty="0">
              <a:solidFill>
                <a:srgbClr val="7030A0"/>
              </a:solidFill>
            </a:endParaRP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5D293004-F25D-4944-8721-A66745299467}"/>
              </a:ext>
            </a:extLst>
          </p:cNvPr>
          <p:cNvSpPr txBox="1"/>
          <p:nvPr/>
        </p:nvSpPr>
        <p:spPr>
          <a:xfrm>
            <a:off x="2470244" y="3423420"/>
            <a:ext cx="1733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i="1" dirty="0" err="1">
                <a:solidFill>
                  <a:srgbClr val="7030A0"/>
                </a:solidFill>
              </a:rPr>
              <a:t>writes</a:t>
            </a:r>
            <a:endParaRPr lang="hr-HR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774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A00D183A-5993-49C3-A97F-A236A6D01A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67251"/>
            <a:ext cx="4918364" cy="5390749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FBB7A931-06F5-43CD-966A-6AF702A3E7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063" y="0"/>
            <a:ext cx="11363874" cy="1010354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FFA9637B-6811-4643-B852-840FFA5AA2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1084" y="1669319"/>
            <a:ext cx="7906853" cy="1038370"/>
          </a:xfrm>
          <a:prstGeom prst="rect">
            <a:avLst/>
          </a:prstGeom>
        </p:spPr>
      </p:pic>
      <p:pic>
        <p:nvPicPr>
          <p:cNvPr id="4" name="Picture 3" descr="A picture containing indoor, plant, arranged, several&#10;&#10;Description automatically generated">
            <a:extLst>
              <a:ext uri="{FF2B5EF4-FFF2-40B4-BE49-F238E27FC236}">
                <a16:creationId xmlns:a16="http://schemas.microsoft.com/office/drawing/2014/main" id="{F7367AA7-E681-1DB3-0F89-1590510D45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038" y="3756743"/>
            <a:ext cx="4634104" cy="2863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761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B8D74689-A96D-4C83-8A9D-D35E305FAB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81"/>
            <a:ext cx="12192000" cy="6843837"/>
          </a:xfrm>
          <a:prstGeom prst="rect">
            <a:avLst/>
          </a:prstGeom>
        </p:spPr>
      </p:pic>
      <p:sp>
        <p:nvSpPr>
          <p:cNvPr id="5" name="TekstniOkvir 4">
            <a:extLst>
              <a:ext uri="{FF2B5EF4-FFF2-40B4-BE49-F238E27FC236}">
                <a16:creationId xmlns:a16="http://schemas.microsoft.com/office/drawing/2014/main" id="{E599B74D-3A27-4F28-85EA-3659CCC35FF6}"/>
              </a:ext>
            </a:extLst>
          </p:cNvPr>
          <p:cNvSpPr txBox="1"/>
          <p:nvPr/>
        </p:nvSpPr>
        <p:spPr>
          <a:xfrm>
            <a:off x="6632811" y="493166"/>
            <a:ext cx="1733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i="1" dirty="0" err="1">
                <a:solidFill>
                  <a:srgbClr val="7030A0"/>
                </a:solidFill>
              </a:rPr>
              <a:t>plays</a:t>
            </a:r>
            <a:endParaRPr lang="hr-HR" i="1" dirty="0">
              <a:solidFill>
                <a:srgbClr val="7030A0"/>
              </a:solidFill>
            </a:endParaRP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52F7BC76-7D8C-46BE-808F-0E0C21469DC2}"/>
              </a:ext>
            </a:extLst>
          </p:cNvPr>
          <p:cNvSpPr txBox="1"/>
          <p:nvPr/>
        </p:nvSpPr>
        <p:spPr>
          <a:xfrm>
            <a:off x="6798858" y="1773115"/>
            <a:ext cx="1733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i="1" dirty="0" err="1">
                <a:solidFill>
                  <a:srgbClr val="7030A0"/>
                </a:solidFill>
              </a:rPr>
              <a:t>is</a:t>
            </a:r>
            <a:r>
              <a:rPr lang="hr-HR" sz="2800" i="1" dirty="0">
                <a:solidFill>
                  <a:srgbClr val="7030A0"/>
                </a:solidFill>
              </a:rPr>
              <a:t> </a:t>
            </a:r>
            <a:r>
              <a:rPr lang="hr-HR" sz="2800" i="1" dirty="0" err="1">
                <a:solidFill>
                  <a:srgbClr val="7030A0"/>
                </a:solidFill>
              </a:rPr>
              <a:t>playing</a:t>
            </a:r>
            <a:endParaRPr lang="hr-HR" i="1" dirty="0">
              <a:solidFill>
                <a:srgbClr val="7030A0"/>
              </a:solidFill>
            </a:endParaRP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9130656E-1565-45AA-B376-B13D82C940C1}"/>
              </a:ext>
            </a:extLst>
          </p:cNvPr>
          <p:cNvSpPr txBox="1"/>
          <p:nvPr/>
        </p:nvSpPr>
        <p:spPr>
          <a:xfrm>
            <a:off x="3468805" y="4266732"/>
            <a:ext cx="1733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i="1" dirty="0" err="1">
                <a:solidFill>
                  <a:srgbClr val="7030A0"/>
                </a:solidFill>
              </a:rPr>
              <a:t>sleeps</a:t>
            </a:r>
            <a:endParaRPr lang="hr-HR" i="1" dirty="0">
              <a:solidFill>
                <a:srgbClr val="7030A0"/>
              </a:solidFill>
            </a:endParaRP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CA2BBEEE-44F7-49D8-9369-84AEF569DCC5}"/>
              </a:ext>
            </a:extLst>
          </p:cNvPr>
          <p:cNvSpPr txBox="1"/>
          <p:nvPr/>
        </p:nvSpPr>
        <p:spPr>
          <a:xfrm>
            <a:off x="842837" y="5137934"/>
            <a:ext cx="23163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i="1" dirty="0" err="1">
                <a:solidFill>
                  <a:srgbClr val="7030A0"/>
                </a:solidFill>
              </a:rPr>
              <a:t>is</a:t>
            </a:r>
            <a:r>
              <a:rPr lang="hr-HR" sz="2800" i="1" dirty="0">
                <a:solidFill>
                  <a:srgbClr val="7030A0"/>
                </a:solidFill>
              </a:rPr>
              <a:t> </a:t>
            </a:r>
            <a:r>
              <a:rPr lang="hr-HR" sz="2800" i="1" dirty="0" err="1">
                <a:solidFill>
                  <a:srgbClr val="7030A0"/>
                </a:solidFill>
              </a:rPr>
              <a:t>watering</a:t>
            </a:r>
            <a:endParaRPr lang="hr-HR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7976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5E190F0B-F89E-4D74-A509-1FB4D0E333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50816"/>
            <a:ext cx="12192000" cy="375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250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2EBFA424-45A8-421D-9635-312E8B28E9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8284" y="-2551"/>
            <a:ext cx="9815429" cy="6858000"/>
          </a:xfrm>
          <a:prstGeom prst="rect">
            <a:avLst/>
          </a:prstGeom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8F424CB6-63CA-4529-9818-4FD8CE02EE47}"/>
              </a:ext>
            </a:extLst>
          </p:cNvPr>
          <p:cNvSpPr txBox="1"/>
          <p:nvPr/>
        </p:nvSpPr>
        <p:spPr>
          <a:xfrm>
            <a:off x="6701049" y="807065"/>
            <a:ext cx="17332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 err="1">
                <a:solidFill>
                  <a:srgbClr val="7030A0"/>
                </a:solidFill>
              </a:rPr>
              <a:t>writes</a:t>
            </a:r>
            <a:endParaRPr lang="hr-HR" i="1" dirty="0">
              <a:solidFill>
                <a:srgbClr val="7030A0"/>
              </a:solidFill>
            </a:endParaRP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AA56262C-8F0E-41C0-BE9B-E8F2EE2E4A4E}"/>
              </a:ext>
            </a:extLst>
          </p:cNvPr>
          <p:cNvSpPr txBox="1"/>
          <p:nvPr/>
        </p:nvSpPr>
        <p:spPr>
          <a:xfrm>
            <a:off x="6880745" y="1952963"/>
            <a:ext cx="17332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 err="1">
                <a:solidFill>
                  <a:srgbClr val="7030A0"/>
                </a:solidFill>
              </a:rPr>
              <a:t>has</a:t>
            </a:r>
            <a:endParaRPr lang="hr-HR" i="1" dirty="0">
              <a:solidFill>
                <a:srgbClr val="7030A0"/>
              </a:solidFill>
            </a:endParaRP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79C506FB-2C7D-48D6-A42A-A3254F9B0BFF}"/>
              </a:ext>
            </a:extLst>
          </p:cNvPr>
          <p:cNvSpPr txBox="1"/>
          <p:nvPr/>
        </p:nvSpPr>
        <p:spPr>
          <a:xfrm>
            <a:off x="5229366" y="2597197"/>
            <a:ext cx="17332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 err="1">
                <a:solidFill>
                  <a:srgbClr val="7030A0"/>
                </a:solidFill>
              </a:rPr>
              <a:t>is</a:t>
            </a:r>
            <a:r>
              <a:rPr lang="hr-HR" sz="2400" i="1" dirty="0">
                <a:solidFill>
                  <a:srgbClr val="7030A0"/>
                </a:solidFill>
              </a:rPr>
              <a:t> </a:t>
            </a:r>
            <a:r>
              <a:rPr lang="hr-HR" sz="2400" i="1" dirty="0" err="1">
                <a:solidFill>
                  <a:srgbClr val="7030A0"/>
                </a:solidFill>
              </a:rPr>
              <a:t>walking</a:t>
            </a:r>
            <a:endParaRPr lang="hr-HR" i="1" dirty="0">
              <a:solidFill>
                <a:srgbClr val="7030A0"/>
              </a:solidFill>
            </a:endParaRP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7E359785-102D-47FD-9EAB-4CA632B37C5F}"/>
              </a:ext>
            </a:extLst>
          </p:cNvPr>
          <p:cNvSpPr txBox="1"/>
          <p:nvPr/>
        </p:nvSpPr>
        <p:spPr>
          <a:xfrm>
            <a:off x="5529616" y="4050834"/>
            <a:ext cx="17332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 err="1">
                <a:solidFill>
                  <a:srgbClr val="7030A0"/>
                </a:solidFill>
              </a:rPr>
              <a:t>plays</a:t>
            </a:r>
            <a:endParaRPr lang="hr-HR" i="1" dirty="0">
              <a:solidFill>
                <a:srgbClr val="7030A0"/>
              </a:solidFill>
            </a:endParaRP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35EE3AC5-D44F-46B4-B7E1-C255CA9D4F4F}"/>
              </a:ext>
            </a:extLst>
          </p:cNvPr>
          <p:cNvSpPr txBox="1"/>
          <p:nvPr/>
        </p:nvSpPr>
        <p:spPr>
          <a:xfrm>
            <a:off x="5529616" y="4708716"/>
            <a:ext cx="17332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 err="1">
                <a:solidFill>
                  <a:srgbClr val="7030A0"/>
                </a:solidFill>
              </a:rPr>
              <a:t>is</a:t>
            </a:r>
            <a:r>
              <a:rPr lang="hr-HR" sz="2400" i="1" dirty="0">
                <a:solidFill>
                  <a:srgbClr val="7030A0"/>
                </a:solidFill>
              </a:rPr>
              <a:t> </a:t>
            </a:r>
            <a:r>
              <a:rPr lang="hr-HR" sz="2400" i="1" dirty="0" err="1">
                <a:solidFill>
                  <a:srgbClr val="7030A0"/>
                </a:solidFill>
              </a:rPr>
              <a:t>taking</a:t>
            </a:r>
            <a:endParaRPr lang="hr-HR" i="1" dirty="0">
              <a:solidFill>
                <a:srgbClr val="7030A0"/>
              </a:solidFill>
            </a:endParaRP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B02BDBAB-6D6A-4CC7-BF9D-D6B1D2F216F3}"/>
              </a:ext>
            </a:extLst>
          </p:cNvPr>
          <p:cNvSpPr txBox="1"/>
          <p:nvPr/>
        </p:nvSpPr>
        <p:spPr>
          <a:xfrm>
            <a:off x="7262882" y="1149181"/>
            <a:ext cx="17332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 err="1">
                <a:solidFill>
                  <a:srgbClr val="7030A0"/>
                </a:solidFill>
              </a:rPr>
              <a:t>is</a:t>
            </a:r>
            <a:r>
              <a:rPr lang="hr-HR" sz="2400" i="1" dirty="0">
                <a:solidFill>
                  <a:srgbClr val="7030A0"/>
                </a:solidFill>
              </a:rPr>
              <a:t> </a:t>
            </a:r>
            <a:r>
              <a:rPr lang="hr-HR" sz="2400" i="1" dirty="0" err="1">
                <a:solidFill>
                  <a:srgbClr val="7030A0"/>
                </a:solidFill>
              </a:rPr>
              <a:t>chatting</a:t>
            </a:r>
            <a:endParaRPr lang="hr-HR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164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8E4A8B2C-1377-4A69-9B69-9234239B13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258015" cy="1502290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97294D67-8404-4024-9D4A-D457C34EF7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1808" y="0"/>
            <a:ext cx="6760191" cy="3998063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624756C7-2350-4BDE-B380-7ABFFD490F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64" y="3019361"/>
            <a:ext cx="9989540" cy="3838639"/>
          </a:xfrm>
          <a:prstGeom prst="rect">
            <a:avLst/>
          </a:prstGeom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6FC8D6B0-1CB4-4D4A-A6CF-348BD7A75356}"/>
              </a:ext>
            </a:extLst>
          </p:cNvPr>
          <p:cNvSpPr txBox="1"/>
          <p:nvPr/>
        </p:nvSpPr>
        <p:spPr>
          <a:xfrm>
            <a:off x="1537647" y="3939164"/>
            <a:ext cx="17332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 err="1">
                <a:solidFill>
                  <a:srgbClr val="7030A0"/>
                </a:solidFill>
              </a:rPr>
              <a:t>is</a:t>
            </a:r>
            <a:r>
              <a:rPr lang="hr-HR" sz="2400" i="1" dirty="0">
                <a:solidFill>
                  <a:srgbClr val="7030A0"/>
                </a:solidFill>
              </a:rPr>
              <a:t> sleeping</a:t>
            </a:r>
            <a:endParaRPr lang="hr-HR" i="1" dirty="0">
              <a:solidFill>
                <a:srgbClr val="7030A0"/>
              </a:solidFill>
            </a:endParaRP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B85BB170-EAAB-486F-A19B-5392F600406E}"/>
              </a:ext>
            </a:extLst>
          </p:cNvPr>
          <p:cNvSpPr txBox="1"/>
          <p:nvPr/>
        </p:nvSpPr>
        <p:spPr>
          <a:xfrm>
            <a:off x="1537647" y="4218625"/>
            <a:ext cx="17332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 err="1">
                <a:solidFill>
                  <a:srgbClr val="7030A0"/>
                </a:solidFill>
              </a:rPr>
              <a:t>is</a:t>
            </a:r>
            <a:r>
              <a:rPr lang="hr-HR" sz="2400" i="1" dirty="0">
                <a:solidFill>
                  <a:srgbClr val="7030A0"/>
                </a:solidFill>
              </a:rPr>
              <a:t> </a:t>
            </a:r>
            <a:r>
              <a:rPr lang="hr-HR" sz="2400" i="1" dirty="0" err="1">
                <a:solidFill>
                  <a:srgbClr val="7030A0"/>
                </a:solidFill>
              </a:rPr>
              <a:t>watering</a:t>
            </a:r>
            <a:endParaRPr lang="hr-HR" i="1" dirty="0">
              <a:solidFill>
                <a:srgbClr val="7030A0"/>
              </a:solidFill>
            </a:endParaRP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AD692150-D01D-4CF0-A833-3996291FC2A2}"/>
              </a:ext>
            </a:extLst>
          </p:cNvPr>
          <p:cNvSpPr txBox="1"/>
          <p:nvPr/>
        </p:nvSpPr>
        <p:spPr>
          <a:xfrm>
            <a:off x="1537647" y="5408529"/>
            <a:ext cx="17332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 err="1">
                <a:solidFill>
                  <a:srgbClr val="7030A0"/>
                </a:solidFill>
              </a:rPr>
              <a:t>is</a:t>
            </a:r>
            <a:r>
              <a:rPr lang="hr-HR" sz="2400" i="1" dirty="0">
                <a:solidFill>
                  <a:srgbClr val="7030A0"/>
                </a:solidFill>
              </a:rPr>
              <a:t> </a:t>
            </a:r>
            <a:r>
              <a:rPr lang="hr-HR" sz="2400" i="1" dirty="0" err="1">
                <a:solidFill>
                  <a:srgbClr val="7030A0"/>
                </a:solidFill>
              </a:rPr>
              <a:t>looking</a:t>
            </a:r>
            <a:endParaRPr lang="hr-HR" i="1" dirty="0">
              <a:solidFill>
                <a:srgbClr val="7030A0"/>
              </a:solidFill>
            </a:endParaRPr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FDD41C44-99DE-45CF-9D15-6C3B4530A091}"/>
              </a:ext>
            </a:extLst>
          </p:cNvPr>
          <p:cNvSpPr txBox="1"/>
          <p:nvPr/>
        </p:nvSpPr>
        <p:spPr>
          <a:xfrm>
            <a:off x="1537647" y="4842172"/>
            <a:ext cx="17332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 err="1">
                <a:solidFill>
                  <a:srgbClr val="7030A0"/>
                </a:solidFill>
              </a:rPr>
              <a:t>is</a:t>
            </a:r>
            <a:r>
              <a:rPr lang="hr-HR" sz="2400" i="1" dirty="0">
                <a:solidFill>
                  <a:srgbClr val="7030A0"/>
                </a:solidFill>
              </a:rPr>
              <a:t> </a:t>
            </a:r>
            <a:r>
              <a:rPr lang="hr-HR" sz="2400" i="1" dirty="0" err="1">
                <a:solidFill>
                  <a:srgbClr val="7030A0"/>
                </a:solidFill>
              </a:rPr>
              <a:t>singing</a:t>
            </a:r>
            <a:endParaRPr lang="hr-HR" i="1" dirty="0">
              <a:solidFill>
                <a:srgbClr val="7030A0"/>
              </a:solidFill>
            </a:endParaRPr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id="{428E8E2D-98FA-4B76-9757-F478EFC64557}"/>
              </a:ext>
            </a:extLst>
          </p:cNvPr>
          <p:cNvSpPr txBox="1"/>
          <p:nvPr/>
        </p:nvSpPr>
        <p:spPr>
          <a:xfrm>
            <a:off x="1537647" y="5131219"/>
            <a:ext cx="17332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 err="1">
                <a:solidFill>
                  <a:srgbClr val="7030A0"/>
                </a:solidFill>
              </a:rPr>
              <a:t>is</a:t>
            </a:r>
            <a:r>
              <a:rPr lang="hr-HR" sz="2400" i="1" dirty="0">
                <a:solidFill>
                  <a:srgbClr val="7030A0"/>
                </a:solidFill>
              </a:rPr>
              <a:t> </a:t>
            </a:r>
            <a:r>
              <a:rPr lang="hr-HR" sz="2400" i="1" dirty="0" err="1">
                <a:solidFill>
                  <a:srgbClr val="7030A0"/>
                </a:solidFill>
              </a:rPr>
              <a:t>reading</a:t>
            </a:r>
            <a:endParaRPr lang="hr-HR" i="1" dirty="0">
              <a:solidFill>
                <a:srgbClr val="7030A0"/>
              </a:solidFill>
            </a:endParaRPr>
          </a:p>
        </p:txBody>
      </p:sp>
      <p:sp>
        <p:nvSpPr>
          <p:cNvPr id="14" name="TekstniOkvir 13">
            <a:extLst>
              <a:ext uri="{FF2B5EF4-FFF2-40B4-BE49-F238E27FC236}">
                <a16:creationId xmlns:a16="http://schemas.microsoft.com/office/drawing/2014/main" id="{9FE79409-0406-41A1-A812-799F5F5DAA6C}"/>
              </a:ext>
            </a:extLst>
          </p:cNvPr>
          <p:cNvSpPr txBox="1"/>
          <p:nvPr/>
        </p:nvSpPr>
        <p:spPr>
          <a:xfrm>
            <a:off x="1537646" y="4536304"/>
            <a:ext cx="18178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 err="1">
                <a:solidFill>
                  <a:srgbClr val="7030A0"/>
                </a:solidFill>
              </a:rPr>
              <a:t>is</a:t>
            </a:r>
            <a:r>
              <a:rPr lang="hr-HR" sz="2400" i="1" dirty="0">
                <a:solidFill>
                  <a:srgbClr val="7030A0"/>
                </a:solidFill>
              </a:rPr>
              <a:t> </a:t>
            </a:r>
            <a:r>
              <a:rPr lang="hr-HR" sz="2400" i="1" dirty="0" err="1">
                <a:solidFill>
                  <a:srgbClr val="7030A0"/>
                </a:solidFill>
              </a:rPr>
              <a:t>dancing</a:t>
            </a:r>
            <a:endParaRPr lang="hr-HR" i="1" dirty="0">
              <a:solidFill>
                <a:srgbClr val="7030A0"/>
              </a:solidFill>
            </a:endParaRPr>
          </a:p>
        </p:txBody>
      </p:sp>
      <p:sp>
        <p:nvSpPr>
          <p:cNvPr id="15" name="TekstniOkvir 14">
            <a:extLst>
              <a:ext uri="{FF2B5EF4-FFF2-40B4-BE49-F238E27FC236}">
                <a16:creationId xmlns:a16="http://schemas.microsoft.com/office/drawing/2014/main" id="{CBFCEC2E-2824-445C-A106-7D52BD0525DA}"/>
              </a:ext>
            </a:extLst>
          </p:cNvPr>
          <p:cNvSpPr txBox="1"/>
          <p:nvPr/>
        </p:nvSpPr>
        <p:spPr>
          <a:xfrm>
            <a:off x="1537647" y="5711843"/>
            <a:ext cx="17332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 err="1">
                <a:solidFill>
                  <a:srgbClr val="7030A0"/>
                </a:solidFill>
              </a:rPr>
              <a:t>is</a:t>
            </a:r>
            <a:r>
              <a:rPr lang="hr-HR" sz="2400" i="1" dirty="0">
                <a:solidFill>
                  <a:srgbClr val="7030A0"/>
                </a:solidFill>
              </a:rPr>
              <a:t> </a:t>
            </a:r>
            <a:r>
              <a:rPr lang="hr-HR" sz="2400" i="1" dirty="0" err="1">
                <a:solidFill>
                  <a:srgbClr val="7030A0"/>
                </a:solidFill>
              </a:rPr>
              <a:t>playing</a:t>
            </a:r>
            <a:endParaRPr lang="hr-HR" i="1" dirty="0">
              <a:solidFill>
                <a:srgbClr val="7030A0"/>
              </a:solidFill>
            </a:endParaRPr>
          </a:p>
        </p:txBody>
      </p:sp>
      <p:sp>
        <p:nvSpPr>
          <p:cNvPr id="16" name="TekstniOkvir 15">
            <a:extLst>
              <a:ext uri="{FF2B5EF4-FFF2-40B4-BE49-F238E27FC236}">
                <a16:creationId xmlns:a16="http://schemas.microsoft.com/office/drawing/2014/main" id="{3AAAD7F6-AF5E-4314-93F3-B760BC2FEC54}"/>
              </a:ext>
            </a:extLst>
          </p:cNvPr>
          <p:cNvSpPr txBox="1"/>
          <p:nvPr/>
        </p:nvSpPr>
        <p:spPr>
          <a:xfrm>
            <a:off x="1537647" y="6029604"/>
            <a:ext cx="17332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 err="1">
                <a:solidFill>
                  <a:srgbClr val="7030A0"/>
                </a:solidFill>
              </a:rPr>
              <a:t>is</a:t>
            </a:r>
            <a:r>
              <a:rPr lang="hr-HR" sz="2400" i="1" dirty="0">
                <a:solidFill>
                  <a:srgbClr val="7030A0"/>
                </a:solidFill>
              </a:rPr>
              <a:t> </a:t>
            </a:r>
            <a:r>
              <a:rPr lang="hr-HR" sz="2400" i="1" dirty="0" err="1">
                <a:solidFill>
                  <a:srgbClr val="7030A0"/>
                </a:solidFill>
              </a:rPr>
              <a:t>listening</a:t>
            </a:r>
            <a:endParaRPr lang="hr-HR" i="1" dirty="0">
              <a:solidFill>
                <a:srgbClr val="7030A0"/>
              </a:solidFill>
            </a:endParaRPr>
          </a:p>
        </p:txBody>
      </p:sp>
      <p:sp>
        <p:nvSpPr>
          <p:cNvPr id="17" name="TekstniOkvir 16">
            <a:extLst>
              <a:ext uri="{FF2B5EF4-FFF2-40B4-BE49-F238E27FC236}">
                <a16:creationId xmlns:a16="http://schemas.microsoft.com/office/drawing/2014/main" id="{59C09E91-EB25-4750-8BB0-4CD9D544B9F0}"/>
              </a:ext>
            </a:extLst>
          </p:cNvPr>
          <p:cNvSpPr txBox="1"/>
          <p:nvPr/>
        </p:nvSpPr>
        <p:spPr>
          <a:xfrm>
            <a:off x="1537647" y="6326510"/>
            <a:ext cx="17332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 err="1">
                <a:solidFill>
                  <a:srgbClr val="7030A0"/>
                </a:solidFill>
              </a:rPr>
              <a:t>is</a:t>
            </a:r>
            <a:r>
              <a:rPr lang="hr-HR" sz="2400" i="1" dirty="0">
                <a:solidFill>
                  <a:srgbClr val="7030A0"/>
                </a:solidFill>
              </a:rPr>
              <a:t> </a:t>
            </a:r>
            <a:r>
              <a:rPr lang="hr-HR" sz="2400" i="1" dirty="0" err="1">
                <a:solidFill>
                  <a:srgbClr val="7030A0"/>
                </a:solidFill>
              </a:rPr>
              <a:t>watching</a:t>
            </a:r>
            <a:endParaRPr lang="hr-HR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356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  <p:bldP spid="11" grpId="0"/>
      <p:bldP spid="12" grpId="0"/>
      <p:bldP spid="14" grpId="0"/>
      <p:bldP spid="15" grpId="0"/>
      <p:bldP spid="16" grpId="0"/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8760CAF6-BEDC-460B-8811-D166B5E5E6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0992" y="0"/>
            <a:ext cx="9471008" cy="6858000"/>
          </a:xfrm>
          <a:prstGeom prst="rect">
            <a:avLst/>
          </a:prstGeom>
        </p:spPr>
      </p:pic>
      <p:sp>
        <p:nvSpPr>
          <p:cNvPr id="8" name="TekstniOkvir 7">
            <a:extLst>
              <a:ext uri="{FF2B5EF4-FFF2-40B4-BE49-F238E27FC236}">
                <a16:creationId xmlns:a16="http://schemas.microsoft.com/office/drawing/2014/main" id="{96AC05BA-03C2-40EF-8BF5-AB0CB7DF51A8}"/>
              </a:ext>
            </a:extLst>
          </p:cNvPr>
          <p:cNvSpPr txBox="1"/>
          <p:nvPr/>
        </p:nvSpPr>
        <p:spPr>
          <a:xfrm>
            <a:off x="9740348" y="1948070"/>
            <a:ext cx="19480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 err="1">
                <a:solidFill>
                  <a:srgbClr val="7030A0"/>
                </a:solidFill>
              </a:rPr>
              <a:t>Yes</a:t>
            </a:r>
            <a:r>
              <a:rPr lang="hr-HR" sz="2400" i="1" dirty="0">
                <a:solidFill>
                  <a:srgbClr val="7030A0"/>
                </a:solidFill>
              </a:rPr>
              <a:t>, </a:t>
            </a:r>
            <a:r>
              <a:rPr lang="hr-HR" sz="2400" i="1" dirty="0" err="1">
                <a:solidFill>
                  <a:srgbClr val="7030A0"/>
                </a:solidFill>
              </a:rPr>
              <a:t>she</a:t>
            </a:r>
            <a:r>
              <a:rPr lang="hr-HR" sz="2400" i="1" dirty="0">
                <a:solidFill>
                  <a:srgbClr val="7030A0"/>
                </a:solidFill>
              </a:rPr>
              <a:t> </a:t>
            </a:r>
            <a:r>
              <a:rPr lang="hr-HR" sz="2400" i="1" dirty="0" err="1">
                <a:solidFill>
                  <a:srgbClr val="7030A0"/>
                </a:solidFill>
              </a:rPr>
              <a:t>is</a:t>
            </a:r>
            <a:r>
              <a:rPr lang="hr-HR" sz="2400" i="1" dirty="0">
                <a:solidFill>
                  <a:srgbClr val="7030A0"/>
                </a:solidFill>
              </a:rPr>
              <a:t>.</a:t>
            </a:r>
            <a:endParaRPr lang="hr-HR" i="1" dirty="0">
              <a:solidFill>
                <a:srgbClr val="7030A0"/>
              </a:solidFill>
            </a:endParaRP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39A94C83-9CEA-4FD7-9D39-5FB0F9C636A7}"/>
              </a:ext>
            </a:extLst>
          </p:cNvPr>
          <p:cNvSpPr txBox="1"/>
          <p:nvPr/>
        </p:nvSpPr>
        <p:spPr>
          <a:xfrm>
            <a:off x="9748299" y="2469629"/>
            <a:ext cx="23933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>
                <a:solidFill>
                  <a:srgbClr val="7030A0"/>
                </a:solidFill>
              </a:rPr>
              <a:t>No, </a:t>
            </a:r>
            <a:r>
              <a:rPr lang="hr-HR" sz="2400" i="1" dirty="0" err="1">
                <a:solidFill>
                  <a:srgbClr val="7030A0"/>
                </a:solidFill>
              </a:rPr>
              <a:t>she</a:t>
            </a:r>
            <a:r>
              <a:rPr lang="hr-HR" sz="2400" i="1" dirty="0">
                <a:solidFill>
                  <a:srgbClr val="7030A0"/>
                </a:solidFill>
              </a:rPr>
              <a:t> </a:t>
            </a:r>
            <a:r>
              <a:rPr lang="hr-HR" sz="2400" i="1" dirty="0" err="1">
                <a:solidFill>
                  <a:srgbClr val="7030A0"/>
                </a:solidFill>
              </a:rPr>
              <a:t>isn’t</a:t>
            </a:r>
            <a:r>
              <a:rPr lang="hr-HR" sz="2400" i="1" dirty="0">
                <a:solidFill>
                  <a:srgbClr val="7030A0"/>
                </a:solidFill>
              </a:rPr>
              <a:t>.</a:t>
            </a:r>
            <a:endParaRPr lang="hr-HR" i="1" dirty="0">
              <a:solidFill>
                <a:srgbClr val="7030A0"/>
              </a:solidFill>
            </a:endParaRP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7261434E-D3E4-4751-8123-4B4F27EF7D46}"/>
              </a:ext>
            </a:extLst>
          </p:cNvPr>
          <p:cNvSpPr txBox="1"/>
          <p:nvPr/>
        </p:nvSpPr>
        <p:spPr>
          <a:xfrm>
            <a:off x="9708544" y="2975286"/>
            <a:ext cx="23933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 err="1">
                <a:solidFill>
                  <a:srgbClr val="7030A0"/>
                </a:solidFill>
              </a:rPr>
              <a:t>Yes</a:t>
            </a:r>
            <a:r>
              <a:rPr lang="hr-HR" sz="2400" i="1" dirty="0">
                <a:solidFill>
                  <a:srgbClr val="7030A0"/>
                </a:solidFill>
              </a:rPr>
              <a:t>, he </a:t>
            </a:r>
            <a:r>
              <a:rPr lang="hr-HR" sz="2400" i="1" dirty="0" err="1">
                <a:solidFill>
                  <a:srgbClr val="7030A0"/>
                </a:solidFill>
              </a:rPr>
              <a:t>is</a:t>
            </a:r>
            <a:r>
              <a:rPr lang="hr-HR" sz="2400" i="1" dirty="0">
                <a:solidFill>
                  <a:srgbClr val="7030A0"/>
                </a:solidFill>
              </a:rPr>
              <a:t>.</a:t>
            </a:r>
            <a:endParaRPr lang="hr-HR" i="1" dirty="0">
              <a:solidFill>
                <a:srgbClr val="7030A0"/>
              </a:solidFill>
            </a:endParaRPr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E892B1FB-F872-4E0A-9D91-AE1B64D8EA65}"/>
              </a:ext>
            </a:extLst>
          </p:cNvPr>
          <p:cNvSpPr txBox="1"/>
          <p:nvPr/>
        </p:nvSpPr>
        <p:spPr>
          <a:xfrm>
            <a:off x="9798658" y="3448129"/>
            <a:ext cx="23933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 err="1">
                <a:solidFill>
                  <a:srgbClr val="7030A0"/>
                </a:solidFill>
              </a:rPr>
              <a:t>Yes</a:t>
            </a:r>
            <a:r>
              <a:rPr lang="hr-HR" sz="2400" i="1" dirty="0">
                <a:solidFill>
                  <a:srgbClr val="7030A0"/>
                </a:solidFill>
              </a:rPr>
              <a:t>, </a:t>
            </a:r>
            <a:r>
              <a:rPr lang="hr-HR" sz="2400" i="1" dirty="0" err="1">
                <a:solidFill>
                  <a:srgbClr val="7030A0"/>
                </a:solidFill>
              </a:rPr>
              <a:t>she</a:t>
            </a:r>
            <a:r>
              <a:rPr lang="hr-HR" sz="2400" i="1" dirty="0">
                <a:solidFill>
                  <a:srgbClr val="7030A0"/>
                </a:solidFill>
              </a:rPr>
              <a:t> </a:t>
            </a:r>
            <a:r>
              <a:rPr lang="hr-HR" sz="2400" i="1" dirty="0" err="1">
                <a:solidFill>
                  <a:srgbClr val="7030A0"/>
                </a:solidFill>
              </a:rPr>
              <a:t>is</a:t>
            </a:r>
            <a:r>
              <a:rPr lang="hr-HR" sz="2400" i="1" dirty="0">
                <a:solidFill>
                  <a:srgbClr val="7030A0"/>
                </a:solidFill>
              </a:rPr>
              <a:t>. </a:t>
            </a:r>
            <a:endParaRPr lang="hr-HR" i="1" dirty="0">
              <a:solidFill>
                <a:srgbClr val="7030A0"/>
              </a:solidFill>
            </a:endParaRPr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id="{4CF3E6FB-31D3-4810-9B32-028C89B6DF57}"/>
              </a:ext>
            </a:extLst>
          </p:cNvPr>
          <p:cNvSpPr txBox="1"/>
          <p:nvPr/>
        </p:nvSpPr>
        <p:spPr>
          <a:xfrm>
            <a:off x="9798658" y="3972915"/>
            <a:ext cx="23933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>
                <a:solidFill>
                  <a:srgbClr val="7030A0"/>
                </a:solidFill>
              </a:rPr>
              <a:t>No, he </a:t>
            </a:r>
            <a:r>
              <a:rPr lang="hr-HR" sz="2400" i="1" dirty="0" err="1">
                <a:solidFill>
                  <a:srgbClr val="7030A0"/>
                </a:solidFill>
              </a:rPr>
              <a:t>isn’t</a:t>
            </a:r>
            <a:r>
              <a:rPr lang="hr-HR" sz="2400" i="1" dirty="0">
                <a:solidFill>
                  <a:srgbClr val="7030A0"/>
                </a:solidFill>
              </a:rPr>
              <a:t>.</a:t>
            </a:r>
            <a:endParaRPr lang="hr-HR" i="1" dirty="0">
              <a:solidFill>
                <a:srgbClr val="7030A0"/>
              </a:solidFill>
            </a:endParaRPr>
          </a:p>
        </p:txBody>
      </p:sp>
      <p:sp>
        <p:nvSpPr>
          <p:cNvPr id="13" name="TekstniOkvir 12">
            <a:extLst>
              <a:ext uri="{FF2B5EF4-FFF2-40B4-BE49-F238E27FC236}">
                <a16:creationId xmlns:a16="http://schemas.microsoft.com/office/drawing/2014/main" id="{F9D36BC5-B06D-4BA3-BFC6-5EBB8671BAE0}"/>
              </a:ext>
            </a:extLst>
          </p:cNvPr>
          <p:cNvSpPr txBox="1"/>
          <p:nvPr/>
        </p:nvSpPr>
        <p:spPr>
          <a:xfrm>
            <a:off x="9740348" y="4490239"/>
            <a:ext cx="23933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>
                <a:solidFill>
                  <a:srgbClr val="7030A0"/>
                </a:solidFill>
              </a:rPr>
              <a:t>No, </a:t>
            </a:r>
            <a:r>
              <a:rPr lang="hr-HR" sz="2400" i="1" dirty="0" err="1">
                <a:solidFill>
                  <a:srgbClr val="7030A0"/>
                </a:solidFill>
              </a:rPr>
              <a:t>she</a:t>
            </a:r>
            <a:r>
              <a:rPr lang="hr-HR" sz="2400" i="1" dirty="0">
                <a:solidFill>
                  <a:srgbClr val="7030A0"/>
                </a:solidFill>
              </a:rPr>
              <a:t> </a:t>
            </a:r>
            <a:r>
              <a:rPr lang="hr-HR" sz="2400" i="1" dirty="0" err="1">
                <a:solidFill>
                  <a:srgbClr val="7030A0"/>
                </a:solidFill>
              </a:rPr>
              <a:t>isn’t</a:t>
            </a:r>
            <a:r>
              <a:rPr lang="hr-HR" sz="2400" i="1" dirty="0">
                <a:solidFill>
                  <a:srgbClr val="7030A0"/>
                </a:solidFill>
              </a:rPr>
              <a:t>.</a:t>
            </a:r>
            <a:endParaRPr lang="hr-HR" i="1" dirty="0">
              <a:solidFill>
                <a:srgbClr val="7030A0"/>
              </a:solidFill>
            </a:endParaRPr>
          </a:p>
        </p:txBody>
      </p:sp>
      <p:sp>
        <p:nvSpPr>
          <p:cNvPr id="14" name="TekstniOkvir 13">
            <a:extLst>
              <a:ext uri="{FF2B5EF4-FFF2-40B4-BE49-F238E27FC236}">
                <a16:creationId xmlns:a16="http://schemas.microsoft.com/office/drawing/2014/main" id="{E042BAE5-1057-4515-AE84-F4CB027CF2FC}"/>
              </a:ext>
            </a:extLst>
          </p:cNvPr>
          <p:cNvSpPr txBox="1"/>
          <p:nvPr/>
        </p:nvSpPr>
        <p:spPr>
          <a:xfrm>
            <a:off x="9798658" y="4971033"/>
            <a:ext cx="1746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 err="1">
                <a:solidFill>
                  <a:srgbClr val="7030A0"/>
                </a:solidFill>
              </a:rPr>
              <a:t>Yes</a:t>
            </a:r>
            <a:r>
              <a:rPr lang="hr-HR" sz="2400" i="1" dirty="0">
                <a:solidFill>
                  <a:srgbClr val="7030A0"/>
                </a:solidFill>
              </a:rPr>
              <a:t>, </a:t>
            </a:r>
            <a:r>
              <a:rPr lang="hr-HR" sz="2400" i="1" dirty="0" err="1">
                <a:solidFill>
                  <a:srgbClr val="7030A0"/>
                </a:solidFill>
              </a:rPr>
              <a:t>she</a:t>
            </a:r>
            <a:r>
              <a:rPr lang="hr-HR" sz="2400" i="1" dirty="0">
                <a:solidFill>
                  <a:srgbClr val="7030A0"/>
                </a:solidFill>
              </a:rPr>
              <a:t> </a:t>
            </a:r>
            <a:r>
              <a:rPr lang="hr-HR" sz="2400" i="1" dirty="0" err="1">
                <a:solidFill>
                  <a:srgbClr val="7030A0"/>
                </a:solidFill>
              </a:rPr>
              <a:t>is</a:t>
            </a:r>
            <a:r>
              <a:rPr lang="hr-HR" sz="2400" i="1" dirty="0">
                <a:solidFill>
                  <a:srgbClr val="7030A0"/>
                </a:solidFill>
              </a:rPr>
              <a:t>. </a:t>
            </a:r>
            <a:endParaRPr lang="hr-HR" i="1" dirty="0">
              <a:solidFill>
                <a:srgbClr val="7030A0"/>
              </a:solidFill>
            </a:endParaRPr>
          </a:p>
        </p:txBody>
      </p:sp>
      <p:sp>
        <p:nvSpPr>
          <p:cNvPr id="15" name="TekstniOkvir 14">
            <a:extLst>
              <a:ext uri="{FF2B5EF4-FFF2-40B4-BE49-F238E27FC236}">
                <a16:creationId xmlns:a16="http://schemas.microsoft.com/office/drawing/2014/main" id="{B83DCC84-2ED8-4920-B982-8B06FEAF9A52}"/>
              </a:ext>
            </a:extLst>
          </p:cNvPr>
          <p:cNvSpPr txBox="1"/>
          <p:nvPr/>
        </p:nvSpPr>
        <p:spPr>
          <a:xfrm>
            <a:off x="9806609" y="5502042"/>
            <a:ext cx="23933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>
                <a:solidFill>
                  <a:srgbClr val="7030A0"/>
                </a:solidFill>
              </a:rPr>
              <a:t>No, he </a:t>
            </a:r>
            <a:r>
              <a:rPr lang="hr-HR" sz="2400" i="1" dirty="0" err="1">
                <a:solidFill>
                  <a:srgbClr val="7030A0"/>
                </a:solidFill>
              </a:rPr>
              <a:t>isn’t</a:t>
            </a:r>
            <a:r>
              <a:rPr lang="hr-HR" sz="2400" i="1" dirty="0">
                <a:solidFill>
                  <a:srgbClr val="7030A0"/>
                </a:solidFill>
              </a:rPr>
              <a:t>.</a:t>
            </a:r>
            <a:endParaRPr lang="hr-HR" i="1" dirty="0">
              <a:solidFill>
                <a:srgbClr val="7030A0"/>
              </a:solidFill>
            </a:endParaRPr>
          </a:p>
        </p:txBody>
      </p:sp>
      <p:sp>
        <p:nvSpPr>
          <p:cNvPr id="16" name="TekstniOkvir 15">
            <a:extLst>
              <a:ext uri="{FF2B5EF4-FFF2-40B4-BE49-F238E27FC236}">
                <a16:creationId xmlns:a16="http://schemas.microsoft.com/office/drawing/2014/main" id="{8DEC1094-F0C8-4D1C-B57A-B65B4049EA0F}"/>
              </a:ext>
            </a:extLst>
          </p:cNvPr>
          <p:cNvSpPr txBox="1"/>
          <p:nvPr/>
        </p:nvSpPr>
        <p:spPr>
          <a:xfrm>
            <a:off x="9798658" y="6005192"/>
            <a:ext cx="23933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 err="1">
                <a:solidFill>
                  <a:srgbClr val="7030A0"/>
                </a:solidFill>
              </a:rPr>
              <a:t>Yes</a:t>
            </a:r>
            <a:r>
              <a:rPr lang="hr-HR" sz="2400" i="1" dirty="0">
                <a:solidFill>
                  <a:srgbClr val="7030A0"/>
                </a:solidFill>
              </a:rPr>
              <a:t>, he </a:t>
            </a:r>
            <a:r>
              <a:rPr lang="hr-HR" sz="2400" i="1" dirty="0" err="1">
                <a:solidFill>
                  <a:srgbClr val="7030A0"/>
                </a:solidFill>
              </a:rPr>
              <a:t>is</a:t>
            </a:r>
            <a:r>
              <a:rPr lang="hr-HR" sz="2400" i="1" dirty="0">
                <a:solidFill>
                  <a:srgbClr val="7030A0"/>
                </a:solidFill>
              </a:rPr>
              <a:t>.</a:t>
            </a:r>
            <a:endParaRPr lang="hr-HR" i="1" dirty="0">
              <a:solidFill>
                <a:srgbClr val="7030A0"/>
              </a:solidFill>
            </a:endParaRPr>
          </a:p>
        </p:txBody>
      </p:sp>
      <p:pic>
        <p:nvPicPr>
          <p:cNvPr id="18" name="Slika 17">
            <a:extLst>
              <a:ext uri="{FF2B5EF4-FFF2-40B4-BE49-F238E27FC236}">
                <a16:creationId xmlns:a16="http://schemas.microsoft.com/office/drawing/2014/main" id="{27A4B243-A807-45E3-87CF-234906776B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07" y="57582"/>
            <a:ext cx="4275947" cy="1524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582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3DB9959E-43B5-435C-92F4-D9EA99C231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58310"/>
            <a:ext cx="12192000" cy="4541379"/>
          </a:xfrm>
          <a:prstGeom prst="rect">
            <a:avLst/>
          </a:prstGeom>
        </p:spPr>
      </p:pic>
      <p:sp>
        <p:nvSpPr>
          <p:cNvPr id="2" name="TekstniOkvir 1">
            <a:extLst>
              <a:ext uri="{FF2B5EF4-FFF2-40B4-BE49-F238E27FC236}">
                <a16:creationId xmlns:a16="http://schemas.microsoft.com/office/drawing/2014/main" id="{ED12DD9C-2413-43B4-8203-63D1F69AEDC5}"/>
              </a:ext>
            </a:extLst>
          </p:cNvPr>
          <p:cNvSpPr txBox="1"/>
          <p:nvPr/>
        </p:nvSpPr>
        <p:spPr>
          <a:xfrm>
            <a:off x="7124369" y="3808674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i="1" dirty="0">
                <a:solidFill>
                  <a:srgbClr val="7030A0"/>
                </a:solidFill>
              </a:rPr>
              <a:t>2</a:t>
            </a:r>
            <a:endParaRPr lang="hr-HR" i="1" dirty="0">
              <a:solidFill>
                <a:srgbClr val="7030A0"/>
              </a:solidFill>
            </a:endParaRPr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8F02F7A0-8E09-4051-8472-416503361068}"/>
              </a:ext>
            </a:extLst>
          </p:cNvPr>
          <p:cNvSpPr txBox="1"/>
          <p:nvPr/>
        </p:nvSpPr>
        <p:spPr>
          <a:xfrm>
            <a:off x="7124369" y="4850296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i="1" dirty="0">
                <a:solidFill>
                  <a:srgbClr val="7030A0"/>
                </a:solidFill>
              </a:rPr>
              <a:t>3</a:t>
            </a:r>
            <a:endParaRPr lang="hr-HR" i="1" dirty="0">
              <a:solidFill>
                <a:srgbClr val="7030A0"/>
              </a:solidFill>
            </a:endParaRP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718BFA77-447B-469C-A1ED-FB9CA84BF3FE}"/>
              </a:ext>
            </a:extLst>
          </p:cNvPr>
          <p:cNvSpPr txBox="1"/>
          <p:nvPr/>
        </p:nvSpPr>
        <p:spPr>
          <a:xfrm>
            <a:off x="7060758" y="2252660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i="1" dirty="0">
                <a:solidFill>
                  <a:srgbClr val="7030A0"/>
                </a:solidFill>
              </a:rPr>
              <a:t>4</a:t>
            </a:r>
            <a:endParaRPr lang="hr-HR" i="1" dirty="0">
              <a:solidFill>
                <a:srgbClr val="7030A0"/>
              </a:solidFill>
            </a:endParaRP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0CB6B777-2CF4-47C2-8F86-59AB9F5C2D2E}"/>
              </a:ext>
            </a:extLst>
          </p:cNvPr>
          <p:cNvSpPr txBox="1"/>
          <p:nvPr/>
        </p:nvSpPr>
        <p:spPr>
          <a:xfrm>
            <a:off x="7124369" y="4329485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i="1" dirty="0">
                <a:solidFill>
                  <a:srgbClr val="7030A0"/>
                </a:solidFill>
              </a:rPr>
              <a:t>5</a:t>
            </a:r>
            <a:endParaRPr lang="hr-HR" i="1" dirty="0">
              <a:solidFill>
                <a:srgbClr val="7030A0"/>
              </a:solidFill>
            </a:endParaRP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E0B455A4-C3F4-4DA9-982A-D8806DC70025}"/>
              </a:ext>
            </a:extLst>
          </p:cNvPr>
          <p:cNvSpPr txBox="1"/>
          <p:nvPr/>
        </p:nvSpPr>
        <p:spPr>
          <a:xfrm>
            <a:off x="7108467" y="1747751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i="1" dirty="0">
                <a:solidFill>
                  <a:srgbClr val="7030A0"/>
                </a:solidFill>
              </a:rPr>
              <a:t>6</a:t>
            </a:r>
            <a:endParaRPr lang="hr-HR" i="1" dirty="0">
              <a:solidFill>
                <a:srgbClr val="7030A0"/>
              </a:solidFill>
            </a:endParaRP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EC640E4E-AAF9-4673-BEF9-776DF409CABE}"/>
              </a:ext>
            </a:extLst>
          </p:cNvPr>
          <p:cNvSpPr txBox="1"/>
          <p:nvPr/>
        </p:nvSpPr>
        <p:spPr>
          <a:xfrm>
            <a:off x="7108467" y="3287863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i="1" dirty="0">
                <a:solidFill>
                  <a:srgbClr val="7030A0"/>
                </a:solidFill>
              </a:rPr>
              <a:t>7</a:t>
            </a:r>
            <a:endParaRPr lang="hr-HR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9483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FC821800-36F0-4579-8246-E2C1A8147D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7450"/>
            <a:ext cx="12192000" cy="6063099"/>
          </a:xfrm>
          <a:prstGeom prst="rect">
            <a:avLst/>
          </a:prstGeom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FA400FA1-E211-4B77-806C-E17720BD16D1}"/>
              </a:ext>
            </a:extLst>
          </p:cNvPr>
          <p:cNvSpPr txBox="1"/>
          <p:nvPr/>
        </p:nvSpPr>
        <p:spPr>
          <a:xfrm>
            <a:off x="6790414" y="1359673"/>
            <a:ext cx="8870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i="1" dirty="0" err="1">
                <a:solidFill>
                  <a:srgbClr val="7030A0"/>
                </a:solidFill>
              </a:rPr>
              <a:t>loves</a:t>
            </a:r>
            <a:r>
              <a:rPr lang="hr-HR" sz="2400" i="1" dirty="0">
                <a:solidFill>
                  <a:srgbClr val="7030A0"/>
                </a:solidFill>
              </a:rPr>
              <a:t> </a:t>
            </a:r>
            <a:endParaRPr lang="hr-HR" i="1" dirty="0">
              <a:solidFill>
                <a:srgbClr val="7030A0"/>
              </a:solidFill>
            </a:endParaRP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DABED52D-4BE5-4979-97B3-A6AE3B083D20}"/>
              </a:ext>
            </a:extLst>
          </p:cNvPr>
          <p:cNvSpPr txBox="1"/>
          <p:nvPr/>
        </p:nvSpPr>
        <p:spPr>
          <a:xfrm>
            <a:off x="2736574" y="1821338"/>
            <a:ext cx="6655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i="1" dirty="0">
                <a:solidFill>
                  <a:srgbClr val="7030A0"/>
                </a:solidFill>
              </a:rPr>
              <a:t>are </a:t>
            </a:r>
            <a:endParaRPr lang="hr-HR" i="1" dirty="0">
              <a:solidFill>
                <a:srgbClr val="7030A0"/>
              </a:solidFill>
            </a:endParaRP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ED850A0E-BDE0-49F1-A42E-81C49919F1BD}"/>
              </a:ext>
            </a:extLst>
          </p:cNvPr>
          <p:cNvSpPr txBox="1"/>
          <p:nvPr/>
        </p:nvSpPr>
        <p:spPr>
          <a:xfrm>
            <a:off x="8906787" y="1813387"/>
            <a:ext cx="10179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i="1" dirty="0" err="1">
                <a:solidFill>
                  <a:srgbClr val="7030A0"/>
                </a:solidFill>
              </a:rPr>
              <a:t>watch</a:t>
            </a:r>
            <a:r>
              <a:rPr lang="hr-HR" sz="2400" i="1" dirty="0">
                <a:solidFill>
                  <a:srgbClr val="7030A0"/>
                </a:solidFill>
              </a:rPr>
              <a:t> </a:t>
            </a:r>
            <a:endParaRPr lang="hr-HR" i="1" dirty="0">
              <a:solidFill>
                <a:srgbClr val="7030A0"/>
              </a:solidFill>
            </a:endParaRP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0C9D7AAA-D165-4D06-9F16-68A25F3067CD}"/>
              </a:ext>
            </a:extLst>
          </p:cNvPr>
          <p:cNvSpPr txBox="1"/>
          <p:nvPr/>
        </p:nvSpPr>
        <p:spPr>
          <a:xfrm>
            <a:off x="3245458" y="2672964"/>
            <a:ext cx="11672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i="1" dirty="0" err="1">
                <a:solidFill>
                  <a:srgbClr val="7030A0"/>
                </a:solidFill>
              </a:rPr>
              <a:t>gets</a:t>
            </a:r>
            <a:r>
              <a:rPr lang="hr-HR" sz="2400" i="1" dirty="0">
                <a:solidFill>
                  <a:srgbClr val="7030A0"/>
                </a:solidFill>
              </a:rPr>
              <a:t> </a:t>
            </a:r>
            <a:r>
              <a:rPr lang="hr-HR" sz="2400" i="1" dirty="0" err="1">
                <a:solidFill>
                  <a:srgbClr val="7030A0"/>
                </a:solidFill>
              </a:rPr>
              <a:t>up</a:t>
            </a:r>
            <a:r>
              <a:rPr lang="hr-HR" sz="2400" i="1" dirty="0">
                <a:solidFill>
                  <a:srgbClr val="7030A0"/>
                </a:solidFill>
              </a:rPr>
              <a:t> </a:t>
            </a:r>
            <a:endParaRPr lang="hr-HR" i="1" dirty="0">
              <a:solidFill>
                <a:srgbClr val="7030A0"/>
              </a:solidFill>
            </a:endParaRP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29AF94BC-F340-49CF-A523-F7444E4E64D9}"/>
              </a:ext>
            </a:extLst>
          </p:cNvPr>
          <p:cNvSpPr txBox="1"/>
          <p:nvPr/>
        </p:nvSpPr>
        <p:spPr>
          <a:xfrm>
            <a:off x="7172468" y="2696816"/>
            <a:ext cx="6912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i="1" dirty="0" err="1">
                <a:solidFill>
                  <a:srgbClr val="7030A0"/>
                </a:solidFill>
              </a:rPr>
              <a:t>has</a:t>
            </a:r>
            <a:r>
              <a:rPr lang="hr-HR" sz="2400" i="1" dirty="0">
                <a:solidFill>
                  <a:srgbClr val="7030A0"/>
                </a:solidFill>
              </a:rPr>
              <a:t> </a:t>
            </a:r>
            <a:endParaRPr lang="hr-HR" i="1" dirty="0">
              <a:solidFill>
                <a:srgbClr val="7030A0"/>
              </a:solidFill>
            </a:endParaRP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68F58131-CE05-4396-8EE0-AE345AF2AF22}"/>
              </a:ext>
            </a:extLst>
          </p:cNvPr>
          <p:cNvSpPr txBox="1"/>
          <p:nvPr/>
        </p:nvSpPr>
        <p:spPr>
          <a:xfrm>
            <a:off x="2293055" y="3110775"/>
            <a:ext cx="8386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i="1" dirty="0" err="1">
                <a:solidFill>
                  <a:srgbClr val="7030A0"/>
                </a:solidFill>
              </a:rPr>
              <a:t>goes</a:t>
            </a:r>
            <a:r>
              <a:rPr lang="hr-HR" sz="2400" i="1" dirty="0">
                <a:solidFill>
                  <a:srgbClr val="7030A0"/>
                </a:solidFill>
              </a:rPr>
              <a:t> </a:t>
            </a:r>
            <a:endParaRPr lang="hr-HR" i="1" dirty="0">
              <a:solidFill>
                <a:srgbClr val="7030A0"/>
              </a:solidFill>
            </a:endParaRP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FABF1C9A-4D2B-4605-BBA3-B67AD7D481F0}"/>
              </a:ext>
            </a:extLst>
          </p:cNvPr>
          <p:cNvSpPr txBox="1"/>
          <p:nvPr/>
        </p:nvSpPr>
        <p:spPr>
          <a:xfrm>
            <a:off x="1545205" y="3596293"/>
            <a:ext cx="14430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i="1" dirty="0" err="1">
                <a:solidFill>
                  <a:srgbClr val="7030A0"/>
                </a:solidFill>
              </a:rPr>
              <a:t>is</a:t>
            </a:r>
            <a:r>
              <a:rPr lang="hr-HR" sz="2400" i="1" dirty="0">
                <a:solidFill>
                  <a:srgbClr val="7030A0"/>
                </a:solidFill>
              </a:rPr>
              <a:t> </a:t>
            </a:r>
            <a:r>
              <a:rPr lang="hr-HR" sz="2400" i="1" dirty="0" err="1">
                <a:solidFill>
                  <a:srgbClr val="7030A0"/>
                </a:solidFill>
              </a:rPr>
              <a:t>making</a:t>
            </a:r>
            <a:r>
              <a:rPr lang="hr-HR" sz="2400" i="1" dirty="0">
                <a:solidFill>
                  <a:srgbClr val="7030A0"/>
                </a:solidFill>
              </a:rPr>
              <a:t> </a:t>
            </a:r>
            <a:endParaRPr lang="hr-HR" i="1" dirty="0">
              <a:solidFill>
                <a:srgbClr val="7030A0"/>
              </a:solidFill>
            </a:endParaRPr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0B8EA4E0-D64D-4DBE-8F51-D2A085D18710}"/>
              </a:ext>
            </a:extLst>
          </p:cNvPr>
          <p:cNvSpPr txBox="1"/>
          <p:nvPr/>
        </p:nvSpPr>
        <p:spPr>
          <a:xfrm>
            <a:off x="1322567" y="4034105"/>
            <a:ext cx="16504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i="1" dirty="0">
                <a:solidFill>
                  <a:srgbClr val="7030A0"/>
                </a:solidFill>
              </a:rPr>
              <a:t>are </a:t>
            </a:r>
            <a:r>
              <a:rPr lang="hr-HR" sz="2400" i="1" dirty="0" err="1">
                <a:solidFill>
                  <a:srgbClr val="7030A0"/>
                </a:solidFill>
              </a:rPr>
              <a:t>coming</a:t>
            </a:r>
            <a:r>
              <a:rPr lang="hr-HR" sz="2400" i="1" dirty="0">
                <a:solidFill>
                  <a:srgbClr val="7030A0"/>
                </a:solidFill>
              </a:rPr>
              <a:t> </a:t>
            </a:r>
            <a:endParaRPr lang="hr-HR" i="1" dirty="0">
              <a:solidFill>
                <a:srgbClr val="7030A0"/>
              </a:solidFill>
            </a:endParaRPr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id="{61A60F7A-C9A1-4C68-9472-1DB557C7A766}"/>
              </a:ext>
            </a:extLst>
          </p:cNvPr>
          <p:cNvSpPr txBox="1"/>
          <p:nvPr/>
        </p:nvSpPr>
        <p:spPr>
          <a:xfrm>
            <a:off x="1988724" y="4487673"/>
            <a:ext cx="15648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i="1" dirty="0" err="1">
                <a:solidFill>
                  <a:srgbClr val="7030A0"/>
                </a:solidFill>
              </a:rPr>
              <a:t>is</a:t>
            </a:r>
            <a:r>
              <a:rPr lang="hr-HR" sz="2400" i="1" dirty="0">
                <a:solidFill>
                  <a:srgbClr val="7030A0"/>
                </a:solidFill>
              </a:rPr>
              <a:t> </a:t>
            </a:r>
            <a:r>
              <a:rPr lang="hr-HR" sz="2400" i="1" dirty="0" err="1">
                <a:solidFill>
                  <a:srgbClr val="7030A0"/>
                </a:solidFill>
              </a:rPr>
              <a:t>cleaning</a:t>
            </a:r>
            <a:r>
              <a:rPr lang="hr-HR" sz="2400" i="1" dirty="0">
                <a:solidFill>
                  <a:srgbClr val="7030A0"/>
                </a:solidFill>
              </a:rPr>
              <a:t> </a:t>
            </a:r>
            <a:endParaRPr lang="hr-HR" i="1" dirty="0">
              <a:solidFill>
                <a:srgbClr val="7030A0"/>
              </a:solidFill>
            </a:endParaRPr>
          </a:p>
        </p:txBody>
      </p:sp>
      <p:sp>
        <p:nvSpPr>
          <p:cNvPr id="13" name="TekstniOkvir 12">
            <a:extLst>
              <a:ext uri="{FF2B5EF4-FFF2-40B4-BE49-F238E27FC236}">
                <a16:creationId xmlns:a16="http://schemas.microsoft.com/office/drawing/2014/main" id="{E5F1150D-DC54-452B-A6CA-1F43DB2ECA04}"/>
              </a:ext>
            </a:extLst>
          </p:cNvPr>
          <p:cNvSpPr txBox="1"/>
          <p:nvPr/>
        </p:nvSpPr>
        <p:spPr>
          <a:xfrm>
            <a:off x="7677452" y="4487672"/>
            <a:ext cx="18143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i="1" dirty="0" err="1">
                <a:solidFill>
                  <a:srgbClr val="7030A0"/>
                </a:solidFill>
              </a:rPr>
              <a:t>does</a:t>
            </a:r>
            <a:r>
              <a:rPr lang="hr-HR" sz="2400" i="1" dirty="0">
                <a:solidFill>
                  <a:srgbClr val="7030A0"/>
                </a:solidFill>
              </a:rPr>
              <a:t> </a:t>
            </a:r>
            <a:r>
              <a:rPr lang="hr-HR" sz="2400" i="1" dirty="0" err="1">
                <a:solidFill>
                  <a:srgbClr val="7030A0"/>
                </a:solidFill>
              </a:rPr>
              <a:t>not</a:t>
            </a:r>
            <a:r>
              <a:rPr lang="hr-HR" sz="2400" i="1" dirty="0">
                <a:solidFill>
                  <a:srgbClr val="7030A0"/>
                </a:solidFill>
              </a:rPr>
              <a:t> </a:t>
            </a:r>
            <a:r>
              <a:rPr lang="hr-HR" sz="2400" i="1" dirty="0" err="1">
                <a:solidFill>
                  <a:srgbClr val="7030A0"/>
                </a:solidFill>
              </a:rPr>
              <a:t>like</a:t>
            </a:r>
            <a:r>
              <a:rPr lang="hr-HR" sz="2400" i="1" dirty="0">
                <a:solidFill>
                  <a:srgbClr val="7030A0"/>
                </a:solidFill>
              </a:rPr>
              <a:t> </a:t>
            </a:r>
            <a:endParaRPr lang="hr-HR" i="1" dirty="0">
              <a:solidFill>
                <a:srgbClr val="7030A0"/>
              </a:solidFill>
            </a:endParaRPr>
          </a:p>
        </p:txBody>
      </p:sp>
      <p:sp>
        <p:nvSpPr>
          <p:cNvPr id="14" name="TekstniOkvir 13">
            <a:extLst>
              <a:ext uri="{FF2B5EF4-FFF2-40B4-BE49-F238E27FC236}">
                <a16:creationId xmlns:a16="http://schemas.microsoft.com/office/drawing/2014/main" id="{C1B0EE85-D2DC-492A-9541-F2C9DDA85A52}"/>
              </a:ext>
            </a:extLst>
          </p:cNvPr>
          <p:cNvSpPr txBox="1"/>
          <p:nvPr/>
        </p:nvSpPr>
        <p:spPr>
          <a:xfrm>
            <a:off x="2875762" y="4925339"/>
            <a:ext cx="8819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i="1" dirty="0" err="1">
                <a:solidFill>
                  <a:srgbClr val="7030A0"/>
                </a:solidFill>
              </a:rPr>
              <a:t>sings</a:t>
            </a:r>
            <a:r>
              <a:rPr lang="hr-HR" sz="2400" i="1" dirty="0">
                <a:solidFill>
                  <a:srgbClr val="7030A0"/>
                </a:solidFill>
              </a:rPr>
              <a:t> </a:t>
            </a:r>
            <a:endParaRPr lang="hr-HR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929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846E0701-20DF-4B78-BD5B-FCFBEAA5EF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0568" y="0"/>
            <a:ext cx="10024845" cy="6858000"/>
          </a:xfrm>
          <a:prstGeom prst="rect">
            <a:avLst/>
          </a:prstGeom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1B2FC280-34D9-4D67-9335-2F89C5D27595}"/>
              </a:ext>
            </a:extLst>
          </p:cNvPr>
          <p:cNvSpPr txBox="1"/>
          <p:nvPr/>
        </p:nvSpPr>
        <p:spPr>
          <a:xfrm>
            <a:off x="7451698" y="2124323"/>
            <a:ext cx="17045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i="1" dirty="0" err="1">
                <a:solidFill>
                  <a:srgbClr val="7030A0"/>
                </a:solidFill>
              </a:rPr>
              <a:t>Slow</a:t>
            </a:r>
            <a:r>
              <a:rPr lang="hr-HR" sz="2400" i="1" dirty="0">
                <a:solidFill>
                  <a:srgbClr val="7030A0"/>
                </a:solidFill>
              </a:rPr>
              <a:t> </a:t>
            </a:r>
            <a:r>
              <a:rPr lang="hr-HR" sz="2400" i="1" dirty="0" err="1">
                <a:solidFill>
                  <a:srgbClr val="7030A0"/>
                </a:solidFill>
              </a:rPr>
              <a:t>down</a:t>
            </a:r>
            <a:r>
              <a:rPr lang="hr-HR" sz="2400" i="1" dirty="0">
                <a:solidFill>
                  <a:srgbClr val="7030A0"/>
                </a:solidFill>
              </a:rPr>
              <a:t>! </a:t>
            </a:r>
            <a:endParaRPr lang="hr-HR" i="1" dirty="0">
              <a:solidFill>
                <a:srgbClr val="7030A0"/>
              </a:solidFill>
            </a:endParaRP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D28E18CD-BAB5-40B7-91EC-D79BEDB69282}"/>
              </a:ext>
            </a:extLst>
          </p:cNvPr>
          <p:cNvSpPr txBox="1"/>
          <p:nvPr/>
        </p:nvSpPr>
        <p:spPr>
          <a:xfrm>
            <a:off x="3147634" y="3484244"/>
            <a:ext cx="15733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i="1" dirty="0" err="1">
                <a:solidFill>
                  <a:srgbClr val="7030A0"/>
                </a:solidFill>
              </a:rPr>
              <a:t>Turn</a:t>
            </a:r>
            <a:r>
              <a:rPr lang="hr-HR" sz="2400" i="1" dirty="0">
                <a:solidFill>
                  <a:srgbClr val="7030A0"/>
                </a:solidFill>
              </a:rPr>
              <a:t> </a:t>
            </a:r>
            <a:r>
              <a:rPr lang="hr-HR" sz="2400" i="1" dirty="0" err="1">
                <a:solidFill>
                  <a:srgbClr val="7030A0"/>
                </a:solidFill>
              </a:rPr>
              <a:t>it</a:t>
            </a:r>
            <a:r>
              <a:rPr lang="hr-HR" sz="2400" i="1" dirty="0">
                <a:solidFill>
                  <a:srgbClr val="7030A0"/>
                </a:solidFill>
              </a:rPr>
              <a:t> </a:t>
            </a:r>
            <a:r>
              <a:rPr lang="hr-HR" sz="2400" i="1" dirty="0" err="1">
                <a:solidFill>
                  <a:srgbClr val="7030A0"/>
                </a:solidFill>
              </a:rPr>
              <a:t>off</a:t>
            </a:r>
            <a:r>
              <a:rPr lang="hr-HR" sz="2400" i="1" dirty="0">
                <a:solidFill>
                  <a:srgbClr val="7030A0"/>
                </a:solidFill>
              </a:rPr>
              <a:t>! </a:t>
            </a:r>
            <a:endParaRPr lang="hr-HR" i="1" dirty="0">
              <a:solidFill>
                <a:srgbClr val="7030A0"/>
              </a:solidFill>
            </a:endParaRP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DA5BEEC0-D7BC-4D20-9D3D-FB646209CEF5}"/>
              </a:ext>
            </a:extLst>
          </p:cNvPr>
          <p:cNvSpPr txBox="1"/>
          <p:nvPr/>
        </p:nvSpPr>
        <p:spPr>
          <a:xfrm>
            <a:off x="7268818" y="3452852"/>
            <a:ext cx="1402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i="1" dirty="0">
                <a:solidFill>
                  <a:srgbClr val="7030A0"/>
                </a:solidFill>
              </a:rPr>
              <a:t>Put </a:t>
            </a:r>
            <a:r>
              <a:rPr lang="hr-HR" sz="2400" i="1" dirty="0" err="1">
                <a:solidFill>
                  <a:srgbClr val="7030A0"/>
                </a:solidFill>
              </a:rPr>
              <a:t>it</a:t>
            </a:r>
            <a:r>
              <a:rPr lang="hr-HR" sz="2400" i="1" dirty="0">
                <a:solidFill>
                  <a:srgbClr val="7030A0"/>
                </a:solidFill>
              </a:rPr>
              <a:t> on! </a:t>
            </a:r>
            <a:endParaRPr lang="hr-HR" i="1" dirty="0">
              <a:solidFill>
                <a:srgbClr val="7030A0"/>
              </a:solidFill>
            </a:endParaRP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A63C7DA0-AABF-45C1-AC8F-C133C50643B3}"/>
              </a:ext>
            </a:extLst>
          </p:cNvPr>
          <p:cNvSpPr txBox="1"/>
          <p:nvPr/>
        </p:nvSpPr>
        <p:spPr>
          <a:xfrm>
            <a:off x="3147634" y="4781019"/>
            <a:ext cx="16501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i="1" dirty="0" err="1">
                <a:solidFill>
                  <a:srgbClr val="7030A0"/>
                </a:solidFill>
              </a:rPr>
              <a:t>Watch</a:t>
            </a:r>
            <a:r>
              <a:rPr lang="hr-HR" sz="2400" i="1" dirty="0">
                <a:solidFill>
                  <a:srgbClr val="7030A0"/>
                </a:solidFill>
              </a:rPr>
              <a:t> </a:t>
            </a:r>
            <a:r>
              <a:rPr lang="hr-HR" sz="2400" i="1" dirty="0" err="1">
                <a:solidFill>
                  <a:srgbClr val="7030A0"/>
                </a:solidFill>
              </a:rPr>
              <a:t>out</a:t>
            </a:r>
            <a:r>
              <a:rPr lang="hr-HR" sz="2400" i="1" dirty="0">
                <a:solidFill>
                  <a:srgbClr val="7030A0"/>
                </a:solidFill>
              </a:rPr>
              <a:t>! </a:t>
            </a:r>
            <a:endParaRPr lang="hr-HR" i="1" dirty="0">
              <a:solidFill>
                <a:srgbClr val="7030A0"/>
              </a:solidFill>
            </a:endParaRP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1B2AF477-11D7-46A9-AF83-045746F6F8EB}"/>
              </a:ext>
            </a:extLst>
          </p:cNvPr>
          <p:cNvSpPr txBox="1"/>
          <p:nvPr/>
        </p:nvSpPr>
        <p:spPr>
          <a:xfrm>
            <a:off x="7268818" y="4756205"/>
            <a:ext cx="13740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i="1" dirty="0">
                <a:solidFill>
                  <a:srgbClr val="7030A0"/>
                </a:solidFill>
              </a:rPr>
              <a:t>Be </a:t>
            </a:r>
            <a:r>
              <a:rPr lang="hr-HR" sz="2400" i="1" dirty="0" err="1">
                <a:solidFill>
                  <a:srgbClr val="7030A0"/>
                </a:solidFill>
              </a:rPr>
              <a:t>quiet</a:t>
            </a:r>
            <a:r>
              <a:rPr lang="hr-HR" sz="2400" i="1" dirty="0">
                <a:solidFill>
                  <a:srgbClr val="7030A0"/>
                </a:solidFill>
              </a:rPr>
              <a:t>! </a:t>
            </a:r>
            <a:endParaRPr lang="hr-HR" i="1" dirty="0">
              <a:solidFill>
                <a:srgbClr val="7030A0"/>
              </a:solidFill>
            </a:endParaRP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3C387091-3C9B-4B39-B3FF-3D20FFCC22B3}"/>
              </a:ext>
            </a:extLst>
          </p:cNvPr>
          <p:cNvSpPr txBox="1"/>
          <p:nvPr/>
        </p:nvSpPr>
        <p:spPr>
          <a:xfrm>
            <a:off x="3798986" y="6149943"/>
            <a:ext cx="14847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i="1" dirty="0" err="1">
                <a:solidFill>
                  <a:srgbClr val="7030A0"/>
                </a:solidFill>
              </a:rPr>
              <a:t>Speak</a:t>
            </a:r>
            <a:r>
              <a:rPr lang="hr-HR" sz="2400" i="1" dirty="0">
                <a:solidFill>
                  <a:srgbClr val="7030A0"/>
                </a:solidFill>
              </a:rPr>
              <a:t> </a:t>
            </a:r>
            <a:r>
              <a:rPr lang="hr-HR" sz="2400" i="1" dirty="0" err="1">
                <a:solidFill>
                  <a:srgbClr val="7030A0"/>
                </a:solidFill>
              </a:rPr>
              <a:t>up</a:t>
            </a:r>
            <a:r>
              <a:rPr lang="hr-HR" sz="2400" i="1" dirty="0">
                <a:solidFill>
                  <a:srgbClr val="7030A0"/>
                </a:solidFill>
              </a:rPr>
              <a:t>! </a:t>
            </a:r>
            <a:endParaRPr lang="hr-HR" i="1" dirty="0">
              <a:solidFill>
                <a:srgbClr val="7030A0"/>
              </a:solidFill>
            </a:endParaRP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D7A132F0-165D-47DA-A360-B7622DFA0BF9}"/>
              </a:ext>
            </a:extLst>
          </p:cNvPr>
          <p:cNvSpPr txBox="1"/>
          <p:nvPr/>
        </p:nvSpPr>
        <p:spPr>
          <a:xfrm>
            <a:off x="7364234" y="6059971"/>
            <a:ext cx="14430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i="1" dirty="0" err="1">
                <a:solidFill>
                  <a:srgbClr val="7030A0"/>
                </a:solidFill>
              </a:rPr>
              <a:t>Hurry</a:t>
            </a:r>
            <a:r>
              <a:rPr lang="hr-HR" sz="2400" i="1" dirty="0">
                <a:solidFill>
                  <a:srgbClr val="7030A0"/>
                </a:solidFill>
              </a:rPr>
              <a:t> </a:t>
            </a:r>
            <a:r>
              <a:rPr lang="hr-HR" sz="2400" i="1" dirty="0" err="1">
                <a:solidFill>
                  <a:srgbClr val="7030A0"/>
                </a:solidFill>
              </a:rPr>
              <a:t>up</a:t>
            </a:r>
            <a:r>
              <a:rPr lang="hr-HR" sz="2400" i="1" dirty="0">
                <a:solidFill>
                  <a:srgbClr val="7030A0"/>
                </a:solidFill>
              </a:rPr>
              <a:t>! </a:t>
            </a:r>
            <a:endParaRPr lang="hr-HR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20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E532FFCE-78C4-4254-8FC6-5638C9A762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1552" y="0"/>
            <a:ext cx="4417125" cy="4752109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82407CE1-ECE1-4B2C-8070-33C5D776BE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62512"/>
            <a:ext cx="8544710" cy="5057231"/>
          </a:xfrm>
          <a:prstGeom prst="rect">
            <a:avLst/>
          </a:prstGeom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4F1ED7DC-4E97-4A71-99D5-B9C8BA2ED52D}"/>
              </a:ext>
            </a:extLst>
          </p:cNvPr>
          <p:cNvSpPr txBox="1"/>
          <p:nvPr/>
        </p:nvSpPr>
        <p:spPr>
          <a:xfrm>
            <a:off x="565869" y="4008000"/>
            <a:ext cx="10427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i="1" dirty="0" err="1">
                <a:solidFill>
                  <a:srgbClr val="7030A0"/>
                </a:solidFill>
              </a:rPr>
              <a:t>letters</a:t>
            </a:r>
            <a:r>
              <a:rPr lang="hr-HR" sz="2400" i="1" dirty="0">
                <a:solidFill>
                  <a:srgbClr val="7030A0"/>
                </a:solidFill>
              </a:rPr>
              <a:t> </a:t>
            </a:r>
            <a:endParaRPr lang="hr-HR" i="1" dirty="0">
              <a:solidFill>
                <a:srgbClr val="7030A0"/>
              </a:solidFill>
            </a:endParaRP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81AB94CD-3AA0-4550-91BD-051C1143D4C5}"/>
              </a:ext>
            </a:extLst>
          </p:cNvPr>
          <p:cNvSpPr txBox="1"/>
          <p:nvPr/>
        </p:nvSpPr>
        <p:spPr>
          <a:xfrm>
            <a:off x="6096000" y="4390444"/>
            <a:ext cx="9864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i="1" dirty="0" err="1">
                <a:solidFill>
                  <a:srgbClr val="7030A0"/>
                </a:solidFill>
              </a:rPr>
              <a:t>books</a:t>
            </a:r>
            <a:r>
              <a:rPr lang="hr-HR" sz="2400" i="1" dirty="0">
                <a:solidFill>
                  <a:srgbClr val="7030A0"/>
                </a:solidFill>
              </a:rPr>
              <a:t> </a:t>
            </a:r>
            <a:endParaRPr lang="hr-HR" i="1" dirty="0">
              <a:solidFill>
                <a:srgbClr val="7030A0"/>
              </a:solidFill>
            </a:endParaRP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F9F825EB-3C45-496A-A13D-75DEE93E3BA2}"/>
              </a:ext>
            </a:extLst>
          </p:cNvPr>
          <p:cNvSpPr txBox="1"/>
          <p:nvPr/>
        </p:nvSpPr>
        <p:spPr>
          <a:xfrm>
            <a:off x="5608976" y="4748746"/>
            <a:ext cx="6844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i="1" dirty="0" err="1">
                <a:solidFill>
                  <a:srgbClr val="7030A0"/>
                </a:solidFill>
              </a:rPr>
              <a:t>eye</a:t>
            </a:r>
            <a:r>
              <a:rPr lang="hr-HR" sz="2400" i="1" dirty="0">
                <a:solidFill>
                  <a:srgbClr val="7030A0"/>
                </a:solidFill>
              </a:rPr>
              <a:t> </a:t>
            </a:r>
            <a:endParaRPr lang="hr-HR" i="1" dirty="0">
              <a:solidFill>
                <a:srgbClr val="7030A0"/>
              </a:solidFill>
            </a:endParaRP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DEF75F9A-BE57-4630-B48B-54ACB9051ECF}"/>
              </a:ext>
            </a:extLst>
          </p:cNvPr>
          <p:cNvSpPr txBox="1"/>
          <p:nvPr/>
        </p:nvSpPr>
        <p:spPr>
          <a:xfrm>
            <a:off x="5114871" y="5124879"/>
            <a:ext cx="9476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i="1" dirty="0" err="1">
                <a:solidFill>
                  <a:srgbClr val="7030A0"/>
                </a:solidFill>
              </a:rPr>
              <a:t>alone</a:t>
            </a:r>
            <a:r>
              <a:rPr lang="hr-HR" sz="2400" i="1" dirty="0">
                <a:solidFill>
                  <a:srgbClr val="7030A0"/>
                </a:solidFill>
              </a:rPr>
              <a:t> </a:t>
            </a:r>
            <a:endParaRPr lang="hr-HR" i="1" dirty="0">
              <a:solidFill>
                <a:srgbClr val="7030A0"/>
              </a:solidFill>
            </a:endParaRP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43114575-DF2C-4E82-9E6D-7FEDED240E85}"/>
              </a:ext>
            </a:extLst>
          </p:cNvPr>
          <p:cNvSpPr txBox="1"/>
          <p:nvPr/>
        </p:nvSpPr>
        <p:spPr>
          <a:xfrm>
            <a:off x="6861854" y="5467020"/>
            <a:ext cx="9204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i="1" dirty="0" err="1">
                <a:solidFill>
                  <a:srgbClr val="7030A0"/>
                </a:solidFill>
              </a:rPr>
              <a:t>violin</a:t>
            </a:r>
            <a:r>
              <a:rPr lang="hr-HR" sz="2400" i="1" dirty="0">
                <a:solidFill>
                  <a:srgbClr val="7030A0"/>
                </a:solidFill>
              </a:rPr>
              <a:t> </a:t>
            </a:r>
            <a:endParaRPr lang="hr-HR" i="1" dirty="0">
              <a:solidFill>
                <a:srgbClr val="7030A0"/>
              </a:solidFill>
            </a:endParaRP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BFEE2BBD-3680-4395-986F-E17287CD8112}"/>
              </a:ext>
            </a:extLst>
          </p:cNvPr>
          <p:cNvSpPr txBox="1"/>
          <p:nvPr/>
        </p:nvSpPr>
        <p:spPr>
          <a:xfrm>
            <a:off x="565869" y="6206903"/>
            <a:ext cx="8883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i="1" dirty="0" err="1">
                <a:solidFill>
                  <a:srgbClr val="7030A0"/>
                </a:solidFill>
              </a:rPr>
              <a:t>solve</a:t>
            </a:r>
            <a:r>
              <a:rPr lang="hr-HR" sz="2400" i="1" dirty="0">
                <a:solidFill>
                  <a:srgbClr val="7030A0"/>
                </a:solidFill>
              </a:rPr>
              <a:t> </a:t>
            </a:r>
            <a:endParaRPr lang="hr-HR" i="1" dirty="0">
              <a:solidFill>
                <a:srgbClr val="7030A0"/>
              </a:solidFill>
            </a:endParaRPr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CF47D425-B092-47DC-BA1C-45D480B0BF35}"/>
              </a:ext>
            </a:extLst>
          </p:cNvPr>
          <p:cNvSpPr txBox="1"/>
          <p:nvPr/>
        </p:nvSpPr>
        <p:spPr>
          <a:xfrm>
            <a:off x="4486718" y="6203434"/>
            <a:ext cx="11913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i="1" dirty="0">
                <a:solidFill>
                  <a:srgbClr val="7030A0"/>
                </a:solidFill>
              </a:rPr>
              <a:t>partner </a:t>
            </a:r>
            <a:endParaRPr lang="hr-HR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875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Vidi izvornu sliku">
            <a:hlinkClick r:id="rId2"/>
            <a:extLst>
              <a:ext uri="{FF2B5EF4-FFF2-40B4-BE49-F238E27FC236}">
                <a16:creationId xmlns:a16="http://schemas.microsoft.com/office/drawing/2014/main" id="{7EB574C3-BBFC-4298-9349-DA1B4B4EE8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031920"/>
            <a:ext cx="3810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zervirano mjesto sadržaja 2">
            <a:extLst>
              <a:ext uri="{FF2B5EF4-FFF2-40B4-BE49-F238E27FC236}">
                <a16:creationId xmlns:a16="http://schemas.microsoft.com/office/drawing/2014/main" id="{8619A0A9-4971-4637-BA0B-39A4F5D24D27}"/>
              </a:ext>
            </a:extLst>
          </p:cNvPr>
          <p:cNvSpPr txBox="1">
            <a:spLocks/>
          </p:cNvSpPr>
          <p:nvPr/>
        </p:nvSpPr>
        <p:spPr>
          <a:xfrm>
            <a:off x="183419" y="2722894"/>
            <a:ext cx="11824416" cy="1905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hr-HR" sz="2000" b="1" dirty="0">
                <a:solidFill>
                  <a:prstClr val="black"/>
                </a:solidFill>
              </a:rPr>
              <a:t>PLAY AND LEARN</a:t>
            </a:r>
            <a:endParaRPr lang="hr-HR" sz="2000" i="1" dirty="0">
              <a:solidFill>
                <a:prstClr val="black"/>
              </a:solidFill>
            </a:endParaRPr>
          </a:p>
          <a:p>
            <a:pPr marL="0" lvl="0" indent="0" algn="ctr">
              <a:buNone/>
              <a:defRPr/>
            </a:pPr>
            <a:endParaRPr lang="hr-HR" sz="2000" dirty="0"/>
          </a:p>
          <a:p>
            <a:pPr marL="0" lvl="0" indent="0" algn="ctr">
              <a:buNone/>
              <a:defRPr/>
            </a:pPr>
            <a:r>
              <a:rPr lang="en-US" sz="2000" dirty="0">
                <a:hlinkClick r:id="rId4"/>
              </a:rPr>
              <a:t>Lesson 9 </a:t>
            </a:r>
            <a:r>
              <a:rPr lang="en-US" sz="2000" dirty="0" err="1">
                <a:hlinkClick r:id="rId4"/>
              </a:rPr>
              <a:t>Whats</a:t>
            </a:r>
            <a:r>
              <a:rPr lang="en-US" sz="2000" dirty="0">
                <a:hlinkClick r:id="rId4"/>
              </a:rPr>
              <a:t> your passion | Way to go 3 (e-sfera.hr)</a:t>
            </a:r>
            <a:endParaRPr kumimoji="0" lang="hr-HR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1707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F40CF128-40D8-4480-AA9F-3CB01CC949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544" y="151942"/>
            <a:ext cx="11726912" cy="6554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894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839496FF-EC09-432C-858B-D119681F6D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74927"/>
            <a:ext cx="3998463" cy="2092036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4B3A0E17-3D62-4417-A25B-596756CEC6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5725" y="976744"/>
            <a:ext cx="8937270" cy="5881255"/>
          </a:xfrm>
          <a:prstGeom prst="rect">
            <a:avLst/>
          </a:prstGeom>
        </p:spPr>
      </p:pic>
      <p:sp>
        <p:nvSpPr>
          <p:cNvPr id="7" name="TekstniOkvir 6">
            <a:extLst>
              <a:ext uri="{FF2B5EF4-FFF2-40B4-BE49-F238E27FC236}">
                <a16:creationId xmlns:a16="http://schemas.microsoft.com/office/drawing/2014/main" id="{207520B4-0FA8-4DBD-AEEE-72EF8BD273C7}"/>
              </a:ext>
            </a:extLst>
          </p:cNvPr>
          <p:cNvSpPr txBox="1"/>
          <p:nvPr/>
        </p:nvSpPr>
        <p:spPr>
          <a:xfrm>
            <a:off x="10002981" y="2738506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b="1" i="1" dirty="0">
                <a:solidFill>
                  <a:srgbClr val="7030A0"/>
                </a:solidFill>
              </a:rPr>
              <a:t>5</a:t>
            </a:r>
            <a:endParaRPr lang="hr-HR" b="1" i="1" dirty="0">
              <a:solidFill>
                <a:srgbClr val="7030A0"/>
              </a:solidFill>
            </a:endParaRP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E1AB1BF4-8FFD-4550-9D88-F5EDA55194D1}"/>
              </a:ext>
            </a:extLst>
          </p:cNvPr>
          <p:cNvSpPr txBox="1"/>
          <p:nvPr/>
        </p:nvSpPr>
        <p:spPr>
          <a:xfrm>
            <a:off x="6117503" y="4285749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b="1" i="1" dirty="0">
                <a:solidFill>
                  <a:srgbClr val="7030A0"/>
                </a:solidFill>
              </a:rPr>
              <a:t>2</a:t>
            </a: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4E22209A-6D0C-4CE9-BEE3-CECE3AA4B231}"/>
              </a:ext>
            </a:extLst>
          </p:cNvPr>
          <p:cNvSpPr txBox="1"/>
          <p:nvPr/>
        </p:nvSpPr>
        <p:spPr>
          <a:xfrm>
            <a:off x="6096000" y="2743201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b="1" i="1" dirty="0">
                <a:solidFill>
                  <a:srgbClr val="7030A0"/>
                </a:solidFill>
              </a:rPr>
              <a:t>4</a:t>
            </a:r>
            <a:endParaRPr lang="hr-HR" b="1" i="1" dirty="0">
              <a:solidFill>
                <a:srgbClr val="7030A0"/>
              </a:solidFill>
            </a:endParaRP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06DE763B-9AF4-4B7E-8212-91C6164CD6A1}"/>
              </a:ext>
            </a:extLst>
          </p:cNvPr>
          <p:cNvSpPr txBox="1"/>
          <p:nvPr/>
        </p:nvSpPr>
        <p:spPr>
          <a:xfrm>
            <a:off x="3093374" y="4271895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b="1" i="1" dirty="0">
                <a:solidFill>
                  <a:srgbClr val="7030A0"/>
                </a:solidFill>
              </a:rPr>
              <a:t>3</a:t>
            </a:r>
            <a:endParaRPr lang="hr-HR" b="1" i="1" dirty="0">
              <a:solidFill>
                <a:srgbClr val="7030A0"/>
              </a:solidFill>
            </a:endParaRPr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85859381-867C-42B2-8CD5-955D83F2B436}"/>
              </a:ext>
            </a:extLst>
          </p:cNvPr>
          <p:cNvSpPr txBox="1"/>
          <p:nvPr/>
        </p:nvSpPr>
        <p:spPr>
          <a:xfrm>
            <a:off x="3093374" y="2738506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b="1" i="1" dirty="0">
                <a:solidFill>
                  <a:srgbClr val="7030A0"/>
                </a:solidFill>
              </a:rPr>
              <a:t>1</a:t>
            </a:r>
            <a:endParaRPr lang="hr-HR" b="1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744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1139B44F-0EE6-4F24-8E6C-8C8D7F849E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26717"/>
            <a:ext cx="12192000" cy="3431282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A837AB27-63D3-4464-BBE6-ED82E1F5CE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1" y="-1"/>
            <a:ext cx="7467600" cy="3907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751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A47544-52EE-0888-2C17-568F9D1DA6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219" t="44823" r="12632" b="39007"/>
          <a:stretch/>
        </p:blipFill>
        <p:spPr>
          <a:xfrm>
            <a:off x="603114" y="2519464"/>
            <a:ext cx="11979007" cy="31906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5561566-9AC5-9ACD-7F7F-9644B1A05E7B}"/>
              </a:ext>
            </a:extLst>
          </p:cNvPr>
          <p:cNvSpPr txBox="1"/>
          <p:nvPr/>
        </p:nvSpPr>
        <p:spPr>
          <a:xfrm>
            <a:off x="2558374" y="1147864"/>
            <a:ext cx="13163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3200" dirty="0" err="1"/>
              <a:t>Check</a:t>
            </a:r>
            <a:r>
              <a:rPr lang="hr-HR" sz="3200" dirty="0"/>
              <a:t>!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3545527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569D25FB-675F-4163-873B-4F2CBC51C3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44756"/>
            <a:ext cx="12192000" cy="2968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889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5A1A7934-C46D-47FF-84EF-EE829717C2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04" y="2855129"/>
            <a:ext cx="12192000" cy="3521292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848EDEB6-CFBB-87ED-F80B-A75F8DAD66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8494" y="695527"/>
            <a:ext cx="3049621" cy="3049621"/>
          </a:xfrm>
          <a:prstGeom prst="rect">
            <a:avLst/>
          </a:prstGeom>
        </p:spPr>
      </p:pic>
      <p:pic>
        <p:nvPicPr>
          <p:cNvPr id="6" name="Picture 5" descr="A picture containing text, vector graphics, businesscard&#10;&#10;Description automatically generated">
            <a:extLst>
              <a:ext uri="{FF2B5EF4-FFF2-40B4-BE49-F238E27FC236}">
                <a16:creationId xmlns:a16="http://schemas.microsoft.com/office/drawing/2014/main" id="{15116E4C-F7F7-0E8E-1BED-51A63D4EB6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44" b="15319"/>
          <a:stretch/>
        </p:blipFill>
        <p:spPr>
          <a:xfrm>
            <a:off x="2490688" y="481579"/>
            <a:ext cx="3810099" cy="2679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164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77B87018-55D7-4310-B8A2-0AB968D72F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67" y="0"/>
            <a:ext cx="12081933" cy="6858000"/>
          </a:xfrm>
          <a:prstGeom prst="rect">
            <a:avLst/>
          </a:prstGeom>
        </p:spPr>
      </p:pic>
      <p:sp>
        <p:nvSpPr>
          <p:cNvPr id="2" name="Elipsa 1">
            <a:extLst>
              <a:ext uri="{FF2B5EF4-FFF2-40B4-BE49-F238E27FC236}">
                <a16:creationId xmlns:a16="http://schemas.microsoft.com/office/drawing/2014/main" id="{1EC538CE-B2FD-419F-B5C8-692F4ED18959}"/>
              </a:ext>
            </a:extLst>
          </p:cNvPr>
          <p:cNvSpPr/>
          <p:nvPr/>
        </p:nvSpPr>
        <p:spPr>
          <a:xfrm>
            <a:off x="3546764" y="3429000"/>
            <a:ext cx="1330036" cy="540327"/>
          </a:xfrm>
          <a:prstGeom prst="ellipse">
            <a:avLst/>
          </a:prstGeom>
          <a:noFill/>
          <a:ln w="190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4" name="Elipsa 3">
            <a:extLst>
              <a:ext uri="{FF2B5EF4-FFF2-40B4-BE49-F238E27FC236}">
                <a16:creationId xmlns:a16="http://schemas.microsoft.com/office/drawing/2014/main" id="{362BCBF4-B943-4F7E-BAF2-36C5D19CCF42}"/>
              </a:ext>
            </a:extLst>
          </p:cNvPr>
          <p:cNvSpPr/>
          <p:nvPr/>
        </p:nvSpPr>
        <p:spPr>
          <a:xfrm>
            <a:off x="2313709" y="3428999"/>
            <a:ext cx="1094508" cy="540327"/>
          </a:xfrm>
          <a:prstGeom prst="ellipse">
            <a:avLst/>
          </a:prstGeom>
          <a:noFill/>
          <a:ln w="190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5" name="Elipsa 4">
            <a:extLst>
              <a:ext uri="{FF2B5EF4-FFF2-40B4-BE49-F238E27FC236}">
                <a16:creationId xmlns:a16="http://schemas.microsoft.com/office/drawing/2014/main" id="{F7E805CE-AFD7-473B-B3F8-AC49C914C27C}"/>
              </a:ext>
            </a:extLst>
          </p:cNvPr>
          <p:cNvSpPr/>
          <p:nvPr/>
        </p:nvSpPr>
        <p:spPr>
          <a:xfrm>
            <a:off x="3006437" y="3969326"/>
            <a:ext cx="1205345" cy="540327"/>
          </a:xfrm>
          <a:prstGeom prst="ellipse">
            <a:avLst/>
          </a:prstGeom>
          <a:noFill/>
          <a:ln w="190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6" name="Elipsa 5">
            <a:extLst>
              <a:ext uri="{FF2B5EF4-FFF2-40B4-BE49-F238E27FC236}">
                <a16:creationId xmlns:a16="http://schemas.microsoft.com/office/drawing/2014/main" id="{195BE166-7C2A-4DD9-B10B-1ABC9B34567C}"/>
              </a:ext>
            </a:extLst>
          </p:cNvPr>
          <p:cNvSpPr/>
          <p:nvPr/>
        </p:nvSpPr>
        <p:spPr>
          <a:xfrm>
            <a:off x="2878281" y="5043051"/>
            <a:ext cx="2112819" cy="370611"/>
          </a:xfrm>
          <a:prstGeom prst="ellipse">
            <a:avLst/>
          </a:prstGeom>
          <a:noFill/>
          <a:ln w="190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7" name="Elipsa 6">
            <a:extLst>
              <a:ext uri="{FF2B5EF4-FFF2-40B4-BE49-F238E27FC236}">
                <a16:creationId xmlns:a16="http://schemas.microsoft.com/office/drawing/2014/main" id="{53CAFC8E-F3E9-4635-958E-419A0D7D8151}"/>
              </a:ext>
            </a:extLst>
          </p:cNvPr>
          <p:cNvSpPr/>
          <p:nvPr/>
        </p:nvSpPr>
        <p:spPr>
          <a:xfrm>
            <a:off x="3158837" y="5531428"/>
            <a:ext cx="775854" cy="370611"/>
          </a:xfrm>
          <a:prstGeom prst="ellipse">
            <a:avLst/>
          </a:prstGeom>
          <a:noFill/>
          <a:ln w="190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8" name="Elipsa 7">
            <a:extLst>
              <a:ext uri="{FF2B5EF4-FFF2-40B4-BE49-F238E27FC236}">
                <a16:creationId xmlns:a16="http://schemas.microsoft.com/office/drawing/2014/main" id="{7C4ED7C1-208B-4E04-B6C3-2E6AA50D3140}"/>
              </a:ext>
            </a:extLst>
          </p:cNvPr>
          <p:cNvSpPr/>
          <p:nvPr/>
        </p:nvSpPr>
        <p:spPr>
          <a:xfrm>
            <a:off x="969434" y="5514109"/>
            <a:ext cx="1330036" cy="540327"/>
          </a:xfrm>
          <a:prstGeom prst="ellipse">
            <a:avLst/>
          </a:prstGeom>
          <a:noFill/>
          <a:ln w="190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9" name="Elipsa 8">
            <a:extLst>
              <a:ext uri="{FF2B5EF4-FFF2-40B4-BE49-F238E27FC236}">
                <a16:creationId xmlns:a16="http://schemas.microsoft.com/office/drawing/2014/main" id="{82E72CA7-E8AA-4DAB-830F-5DDEA2482980}"/>
              </a:ext>
            </a:extLst>
          </p:cNvPr>
          <p:cNvSpPr/>
          <p:nvPr/>
        </p:nvSpPr>
        <p:spPr>
          <a:xfrm>
            <a:off x="845126" y="3428999"/>
            <a:ext cx="1330036" cy="540327"/>
          </a:xfrm>
          <a:prstGeom prst="ellipse">
            <a:avLst/>
          </a:prstGeom>
          <a:noFill/>
          <a:ln w="190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82792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3728</TotalTime>
  <Words>215</Words>
  <Application>Microsoft Office PowerPoint</Application>
  <PresentationFormat>Widescreen</PresentationFormat>
  <Paragraphs>96</Paragraphs>
  <Slides>27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Calibri</vt:lpstr>
      <vt:lpstr>Calibri Light</vt:lpstr>
      <vt:lpstr>Tema sustava Office</vt:lpstr>
      <vt:lpstr>      Unit 3: Lesson 9   What’s your passion?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ZVONKA IVKOVIĆ</dc:creator>
  <cp:lastModifiedBy>Sanja Ivoš</cp:lastModifiedBy>
  <cp:revision>517</cp:revision>
  <dcterms:created xsi:type="dcterms:W3CDTF">2021-09-01T06:25:32Z</dcterms:created>
  <dcterms:modified xsi:type="dcterms:W3CDTF">2022-11-14T14:17:03Z</dcterms:modified>
</cp:coreProperties>
</file>